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48" r:id="rId5"/>
    <p:sldMasterId id="2147483661"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y="5715000" cx="9144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800">
          <p15:clr>
            <a:srgbClr val="A4A3A4"/>
          </p15:clr>
        </p15:guide>
        <p15:guide id="2" pos="384">
          <p15:clr>
            <a:srgbClr val="A4A3A4"/>
          </p15:clr>
        </p15:guide>
        <p15:guide id="3" pos="5424">
          <p15:clr>
            <a:srgbClr val="A4A3A4"/>
          </p15:clr>
        </p15:guide>
        <p15:guide id="4" pos="5568">
          <p15:clr>
            <a:srgbClr val="A4A3A4"/>
          </p15:clr>
        </p15:guide>
        <p15:guide id="5" pos="2880">
          <p15:clr>
            <a:srgbClr val="A4A3A4"/>
          </p15:clr>
        </p15:guide>
        <p15:guide id="6" pos="3840">
          <p15:clr>
            <a:srgbClr val="A4A3A4"/>
          </p15:clr>
        </p15:guide>
        <p15:guide id="7" pos="1920">
          <p15:clr>
            <a:srgbClr val="A4A3A4"/>
          </p15:clr>
        </p15:guide>
      </p15:sldGuideLst>
    </p:ext>
    <p:ext uri="{2D200454-40CA-4A62-9FC3-DE9A4176ACB9}">
      <p15:notesGuideLst>
        <p15:guide id="1" orient="horz" pos="2928">
          <p15:clr>
            <a:srgbClr val="A4A3A4"/>
          </p15:clr>
        </p15:guide>
        <p15:guide id="2" pos="2208">
          <p15:clr>
            <a:srgbClr val="A4A3A4"/>
          </p15:clr>
        </p15:guide>
      </p15:notesGuideLst>
    </p:ext>
    <p:ext uri="GoogleSlidesCustomDataVersion2">
      <go:slidesCustomData xmlns:go="http://customooxmlschemas.google.com/" r:id="rId19" roundtripDataSignature="AMtx7mhnELaKgcuap6Ap5HMl9qmXgTjmo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2CF7670-96B1-4667-BE24-D5ABEF8D373F}">
  <a:tblStyle styleId="{A2CF7670-96B1-4667-BE24-D5ABEF8D373F}" styleName="Table_0">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Arial"/>
          <a:ea typeface="Arial"/>
          <a:cs typeface="Arial"/>
        </a:font>
        <a:schemeClr val="lt1"/>
      </a:tcTxStyle>
      <a:tcStyle>
        <a:fill>
          <a:solidFill>
            <a:schemeClr val="accent1"/>
          </a:solidFill>
        </a:fill>
      </a:tcStyle>
    </a:lastCol>
    <a:firstCol>
      <a:tcTxStyle b="on" i="off">
        <a:font>
          <a:latin typeface="Arial"/>
          <a:ea typeface="Arial"/>
          <a:cs typeface="Arial"/>
        </a:font>
        <a:schemeClr val="lt1"/>
      </a:tcTxStyle>
      <a:tcStyle>
        <a:fill>
          <a:solidFill>
            <a:schemeClr val="accent1"/>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800" orient="horz"/>
        <p:guide pos="384"/>
        <p:guide pos="5424"/>
        <p:guide pos="5568"/>
        <p:guide pos="2880"/>
        <p:guide pos="3840"/>
        <p:guide pos="1920"/>
      </p:guideLst>
    </p:cSldViewPr>
  </p:slideViewPr>
  <p:notesViewPr>
    <p:cSldViewPr snapToGrid="0">
      <p:cViewPr varScale="1">
        <p:scale>
          <a:sx n="100" d="100"/>
          <a:sy n="100" d="100"/>
        </p:scale>
        <p:origin x="0" y="0"/>
      </p:cViewPr>
      <p:guideLst>
        <p:guide pos="2928" orient="horz"/>
        <p:guide pos="2208"/>
      </p:guideLst>
    </p:cSldViewPr>
  </p:notesViewPr>
</p:viewPr>
</file>

<file path=ppt/_rels/presentation.xml.rels><?xml version="1.0" encoding="UTF-8" standalone="yes"?><Relationships xmlns="http://schemas.openxmlformats.org/package/2006/relationships"><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5" Type="http://schemas.openxmlformats.org/officeDocument/2006/relationships/slideMaster" Target="slideMasters/slideMaster1.xml"/><Relationship Id="rId19" Type="http://customschemas.google.com/relationships/presentationmetadata" Target="metadata"/><Relationship Id="rId6" Type="http://schemas.openxmlformats.org/officeDocument/2006/relationships/slideMaster" Target="slideMasters/slideMaster2.xml"/><Relationship Id="rId18" Type="http://schemas.openxmlformats.org/officeDocument/2006/relationships/slide" Target="slides/slide1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37840" cy="464820"/>
          </a:xfrm>
          <a:prstGeom prst="rect">
            <a:avLst/>
          </a:prstGeom>
          <a:noFill/>
          <a:ln>
            <a:noFill/>
          </a:ln>
        </p:spPr>
        <p:txBody>
          <a:bodyPr anchorCtr="0" anchor="t" bIns="46575" lIns="93175" spcFirstLastPara="1" rIns="93175" wrap="square" tIns="46575">
            <a:noAutofit/>
          </a:bodyPr>
          <a:lstStyle>
            <a:lvl1pPr lvl="0" marR="0" rtl="0" algn="l">
              <a:spcBef>
                <a:spcPts val="0"/>
              </a:spcBef>
              <a:spcAft>
                <a:spcPts val="0"/>
              </a:spcAft>
              <a:buSzPts val="1400"/>
              <a:buNone/>
              <a:defRPr b="0" i="0" sz="1200" u="none" cap="none" strike="noStrike">
                <a:solidFill>
                  <a:schemeClr val="dk1"/>
                </a:solidFill>
                <a:latin typeface="Times"/>
                <a:ea typeface="Times"/>
                <a:cs typeface="Times"/>
                <a:sym typeface="Times"/>
              </a:defRPr>
            </a:lvl1pPr>
            <a:lvl2pPr lvl="1" marR="0" rtl="0" algn="l">
              <a:spcBef>
                <a:spcPts val="0"/>
              </a:spcBef>
              <a:spcAft>
                <a:spcPts val="0"/>
              </a:spcAft>
              <a:buSzPts val="1400"/>
              <a:buNone/>
              <a:defRPr b="0" i="0" sz="2400" u="none" cap="none" strike="noStrike">
                <a:solidFill>
                  <a:schemeClr val="dk1"/>
                </a:solidFill>
                <a:latin typeface="Times"/>
                <a:ea typeface="Times"/>
                <a:cs typeface="Times"/>
                <a:sym typeface="Times"/>
              </a:defRPr>
            </a:lvl2pPr>
            <a:lvl3pPr lvl="2" marR="0" rtl="0" algn="l">
              <a:spcBef>
                <a:spcPts val="0"/>
              </a:spcBef>
              <a:spcAft>
                <a:spcPts val="0"/>
              </a:spcAft>
              <a:buSzPts val="1400"/>
              <a:buNone/>
              <a:defRPr b="0" i="0" sz="2400" u="none" cap="none" strike="noStrike">
                <a:solidFill>
                  <a:schemeClr val="dk1"/>
                </a:solidFill>
                <a:latin typeface="Times"/>
                <a:ea typeface="Times"/>
                <a:cs typeface="Times"/>
                <a:sym typeface="Times"/>
              </a:defRPr>
            </a:lvl3pPr>
            <a:lvl4pPr lvl="3" marR="0" rtl="0" algn="l">
              <a:spcBef>
                <a:spcPts val="0"/>
              </a:spcBef>
              <a:spcAft>
                <a:spcPts val="0"/>
              </a:spcAft>
              <a:buSzPts val="1400"/>
              <a:buNone/>
              <a:defRPr b="0" i="0" sz="2400" u="none" cap="none" strike="noStrike">
                <a:solidFill>
                  <a:schemeClr val="dk1"/>
                </a:solidFill>
                <a:latin typeface="Times"/>
                <a:ea typeface="Times"/>
                <a:cs typeface="Times"/>
                <a:sym typeface="Times"/>
              </a:defRPr>
            </a:lvl4pPr>
            <a:lvl5pPr lvl="4" marR="0" rtl="0" algn="l">
              <a:spcBef>
                <a:spcPts val="0"/>
              </a:spcBef>
              <a:spcAft>
                <a:spcPts val="0"/>
              </a:spcAft>
              <a:buSzPts val="1400"/>
              <a:buNone/>
              <a:defRPr b="0" i="0" sz="2400" u="none" cap="none" strike="noStrike">
                <a:solidFill>
                  <a:schemeClr val="dk1"/>
                </a:solidFill>
                <a:latin typeface="Times"/>
                <a:ea typeface="Times"/>
                <a:cs typeface="Times"/>
                <a:sym typeface="Times"/>
              </a:defRPr>
            </a:lvl5pPr>
            <a:lvl6pPr lvl="5" marR="0" rtl="0" algn="l">
              <a:spcBef>
                <a:spcPts val="0"/>
              </a:spcBef>
              <a:spcAft>
                <a:spcPts val="0"/>
              </a:spcAft>
              <a:buSzPts val="1400"/>
              <a:buNone/>
              <a:defRPr b="0" i="0" sz="2400" u="none" cap="none" strike="noStrike">
                <a:solidFill>
                  <a:schemeClr val="dk1"/>
                </a:solidFill>
                <a:latin typeface="Times"/>
                <a:ea typeface="Times"/>
                <a:cs typeface="Times"/>
                <a:sym typeface="Times"/>
              </a:defRPr>
            </a:lvl6pPr>
            <a:lvl7pPr lvl="6" marR="0" rtl="0" algn="l">
              <a:spcBef>
                <a:spcPts val="0"/>
              </a:spcBef>
              <a:spcAft>
                <a:spcPts val="0"/>
              </a:spcAft>
              <a:buSzPts val="1400"/>
              <a:buNone/>
              <a:defRPr b="0" i="0" sz="2400" u="none" cap="none" strike="noStrike">
                <a:solidFill>
                  <a:schemeClr val="dk1"/>
                </a:solidFill>
                <a:latin typeface="Times"/>
                <a:ea typeface="Times"/>
                <a:cs typeface="Times"/>
                <a:sym typeface="Times"/>
              </a:defRPr>
            </a:lvl7pPr>
            <a:lvl8pPr lvl="7" marR="0" rtl="0" algn="l">
              <a:spcBef>
                <a:spcPts val="0"/>
              </a:spcBef>
              <a:spcAft>
                <a:spcPts val="0"/>
              </a:spcAft>
              <a:buSzPts val="1400"/>
              <a:buNone/>
              <a:defRPr b="0" i="0" sz="2400" u="none" cap="none" strike="noStrike">
                <a:solidFill>
                  <a:schemeClr val="dk1"/>
                </a:solidFill>
                <a:latin typeface="Times"/>
                <a:ea typeface="Times"/>
                <a:cs typeface="Times"/>
                <a:sym typeface="Times"/>
              </a:defRPr>
            </a:lvl8pPr>
            <a:lvl9pPr lvl="8" marR="0" rtl="0" algn="l">
              <a:spcBef>
                <a:spcPts val="0"/>
              </a:spcBef>
              <a:spcAft>
                <a:spcPts val="0"/>
              </a:spcAft>
              <a:buSzPts val="1400"/>
              <a:buNone/>
              <a:defRPr b="0" i="0" sz="2400" u="none" cap="none" strike="noStrike">
                <a:solidFill>
                  <a:schemeClr val="dk1"/>
                </a:solidFill>
                <a:latin typeface="Times"/>
                <a:ea typeface="Times"/>
                <a:cs typeface="Times"/>
                <a:sym typeface="Times"/>
              </a:defRPr>
            </a:lvl9pPr>
          </a:lstStyle>
          <a:p/>
        </p:txBody>
      </p:sp>
      <p:sp>
        <p:nvSpPr>
          <p:cNvPr id="4" name="Google Shape;4;n"/>
          <p:cNvSpPr txBox="1"/>
          <p:nvPr>
            <p:ph idx="10" type="dt"/>
          </p:nvPr>
        </p:nvSpPr>
        <p:spPr>
          <a:xfrm>
            <a:off x="3972560" y="0"/>
            <a:ext cx="3037840" cy="464820"/>
          </a:xfrm>
          <a:prstGeom prst="rect">
            <a:avLst/>
          </a:prstGeom>
          <a:noFill/>
          <a:ln>
            <a:noFill/>
          </a:ln>
        </p:spPr>
        <p:txBody>
          <a:bodyPr anchorCtr="0" anchor="t" bIns="46575" lIns="93175" spcFirstLastPara="1" rIns="93175" wrap="square" tIns="46575">
            <a:noAutofit/>
          </a:bodyPr>
          <a:lstStyle>
            <a:lvl1pPr lvl="0" marR="0" rtl="0" algn="r">
              <a:spcBef>
                <a:spcPts val="0"/>
              </a:spcBef>
              <a:spcAft>
                <a:spcPts val="0"/>
              </a:spcAft>
              <a:buSzPts val="1400"/>
              <a:buNone/>
              <a:defRPr b="0" i="0" sz="1200" u="none" cap="none" strike="noStrike">
                <a:solidFill>
                  <a:schemeClr val="dk1"/>
                </a:solidFill>
                <a:latin typeface="Times"/>
                <a:ea typeface="Times"/>
                <a:cs typeface="Times"/>
                <a:sym typeface="Times"/>
              </a:defRPr>
            </a:lvl1pPr>
            <a:lvl2pPr lvl="1" marR="0" rtl="0" algn="l">
              <a:spcBef>
                <a:spcPts val="0"/>
              </a:spcBef>
              <a:spcAft>
                <a:spcPts val="0"/>
              </a:spcAft>
              <a:buSzPts val="1400"/>
              <a:buNone/>
              <a:defRPr b="0" i="0" sz="2400" u="none" cap="none" strike="noStrike">
                <a:solidFill>
                  <a:schemeClr val="dk1"/>
                </a:solidFill>
                <a:latin typeface="Times"/>
                <a:ea typeface="Times"/>
                <a:cs typeface="Times"/>
                <a:sym typeface="Times"/>
              </a:defRPr>
            </a:lvl2pPr>
            <a:lvl3pPr lvl="2" marR="0" rtl="0" algn="l">
              <a:spcBef>
                <a:spcPts val="0"/>
              </a:spcBef>
              <a:spcAft>
                <a:spcPts val="0"/>
              </a:spcAft>
              <a:buSzPts val="1400"/>
              <a:buNone/>
              <a:defRPr b="0" i="0" sz="2400" u="none" cap="none" strike="noStrike">
                <a:solidFill>
                  <a:schemeClr val="dk1"/>
                </a:solidFill>
                <a:latin typeface="Times"/>
                <a:ea typeface="Times"/>
                <a:cs typeface="Times"/>
                <a:sym typeface="Times"/>
              </a:defRPr>
            </a:lvl3pPr>
            <a:lvl4pPr lvl="3" marR="0" rtl="0" algn="l">
              <a:spcBef>
                <a:spcPts val="0"/>
              </a:spcBef>
              <a:spcAft>
                <a:spcPts val="0"/>
              </a:spcAft>
              <a:buSzPts val="1400"/>
              <a:buNone/>
              <a:defRPr b="0" i="0" sz="2400" u="none" cap="none" strike="noStrike">
                <a:solidFill>
                  <a:schemeClr val="dk1"/>
                </a:solidFill>
                <a:latin typeface="Times"/>
                <a:ea typeface="Times"/>
                <a:cs typeface="Times"/>
                <a:sym typeface="Times"/>
              </a:defRPr>
            </a:lvl4pPr>
            <a:lvl5pPr lvl="4" marR="0" rtl="0" algn="l">
              <a:spcBef>
                <a:spcPts val="0"/>
              </a:spcBef>
              <a:spcAft>
                <a:spcPts val="0"/>
              </a:spcAft>
              <a:buSzPts val="1400"/>
              <a:buNone/>
              <a:defRPr b="0" i="0" sz="2400" u="none" cap="none" strike="noStrike">
                <a:solidFill>
                  <a:schemeClr val="dk1"/>
                </a:solidFill>
                <a:latin typeface="Times"/>
                <a:ea typeface="Times"/>
                <a:cs typeface="Times"/>
                <a:sym typeface="Times"/>
              </a:defRPr>
            </a:lvl5pPr>
            <a:lvl6pPr lvl="5" marR="0" rtl="0" algn="l">
              <a:spcBef>
                <a:spcPts val="0"/>
              </a:spcBef>
              <a:spcAft>
                <a:spcPts val="0"/>
              </a:spcAft>
              <a:buSzPts val="1400"/>
              <a:buNone/>
              <a:defRPr b="0" i="0" sz="2400" u="none" cap="none" strike="noStrike">
                <a:solidFill>
                  <a:schemeClr val="dk1"/>
                </a:solidFill>
                <a:latin typeface="Times"/>
                <a:ea typeface="Times"/>
                <a:cs typeface="Times"/>
                <a:sym typeface="Times"/>
              </a:defRPr>
            </a:lvl6pPr>
            <a:lvl7pPr lvl="6" marR="0" rtl="0" algn="l">
              <a:spcBef>
                <a:spcPts val="0"/>
              </a:spcBef>
              <a:spcAft>
                <a:spcPts val="0"/>
              </a:spcAft>
              <a:buSzPts val="1400"/>
              <a:buNone/>
              <a:defRPr b="0" i="0" sz="2400" u="none" cap="none" strike="noStrike">
                <a:solidFill>
                  <a:schemeClr val="dk1"/>
                </a:solidFill>
                <a:latin typeface="Times"/>
                <a:ea typeface="Times"/>
                <a:cs typeface="Times"/>
                <a:sym typeface="Times"/>
              </a:defRPr>
            </a:lvl7pPr>
            <a:lvl8pPr lvl="7" marR="0" rtl="0" algn="l">
              <a:spcBef>
                <a:spcPts val="0"/>
              </a:spcBef>
              <a:spcAft>
                <a:spcPts val="0"/>
              </a:spcAft>
              <a:buSzPts val="1400"/>
              <a:buNone/>
              <a:defRPr b="0" i="0" sz="2400" u="none" cap="none" strike="noStrike">
                <a:solidFill>
                  <a:schemeClr val="dk1"/>
                </a:solidFill>
                <a:latin typeface="Times"/>
                <a:ea typeface="Times"/>
                <a:cs typeface="Times"/>
                <a:sym typeface="Times"/>
              </a:defRPr>
            </a:lvl8pPr>
            <a:lvl9pPr lvl="8" marR="0" rtl="0" algn="l">
              <a:spcBef>
                <a:spcPts val="0"/>
              </a:spcBef>
              <a:spcAft>
                <a:spcPts val="0"/>
              </a:spcAft>
              <a:buSzPts val="1400"/>
              <a:buNone/>
              <a:defRPr b="0" i="0" sz="2400" u="none" cap="none" strike="noStrike">
                <a:solidFill>
                  <a:schemeClr val="dk1"/>
                </a:solidFill>
                <a:latin typeface="Times"/>
                <a:ea typeface="Times"/>
                <a:cs typeface="Times"/>
                <a:sym typeface="Times"/>
              </a:defRPr>
            </a:lvl9pPr>
          </a:lstStyle>
          <a:p/>
        </p:txBody>
      </p:sp>
      <p:sp>
        <p:nvSpPr>
          <p:cNvPr id="5" name="Google Shape;5;n"/>
          <p:cNvSpPr/>
          <p:nvPr>
            <p:ph idx="3" type="sldImg"/>
          </p:nvPr>
        </p:nvSpPr>
        <p:spPr>
          <a:xfrm>
            <a:off x="715963" y="696913"/>
            <a:ext cx="5578475"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934720" y="4415790"/>
            <a:ext cx="5140960" cy="4183380"/>
          </a:xfrm>
          <a:prstGeom prst="rect">
            <a:avLst/>
          </a:prstGeom>
          <a:noFill/>
          <a:ln>
            <a:noFill/>
          </a:ln>
        </p:spPr>
        <p:txBody>
          <a:bodyPr anchorCtr="0" anchor="t" bIns="46575" lIns="93175" spcFirstLastPara="1" rIns="93175" wrap="square" tIns="46575">
            <a:noAutofit/>
          </a:bodyPr>
          <a:lstStyle>
            <a:lvl1pPr indent="-228600" lvl="0" marL="457200" marR="0" rtl="0" algn="l">
              <a:spcBef>
                <a:spcPts val="360"/>
              </a:spcBef>
              <a:spcAft>
                <a:spcPts val="0"/>
              </a:spcAft>
              <a:buSzPts val="1400"/>
              <a:buNone/>
              <a:defRPr b="0" i="0" sz="1200" u="none" cap="none" strike="noStrike">
                <a:solidFill>
                  <a:schemeClr val="dk1"/>
                </a:solidFill>
                <a:latin typeface="Times"/>
                <a:ea typeface="Times"/>
                <a:cs typeface="Times"/>
                <a:sym typeface="Times"/>
              </a:defRPr>
            </a:lvl1pPr>
            <a:lvl2pPr indent="-228600" lvl="1" marL="914400" marR="0" rtl="0" algn="l">
              <a:spcBef>
                <a:spcPts val="360"/>
              </a:spcBef>
              <a:spcAft>
                <a:spcPts val="0"/>
              </a:spcAft>
              <a:buSzPts val="1400"/>
              <a:buNone/>
              <a:defRPr b="0" i="0" sz="1200" u="none" cap="none" strike="noStrike">
                <a:solidFill>
                  <a:schemeClr val="dk1"/>
                </a:solidFill>
                <a:latin typeface="Times"/>
                <a:ea typeface="Times"/>
                <a:cs typeface="Times"/>
                <a:sym typeface="Times"/>
              </a:defRPr>
            </a:lvl2pPr>
            <a:lvl3pPr indent="-228600" lvl="2" marL="1371600" marR="0" rtl="0" algn="l">
              <a:spcBef>
                <a:spcPts val="360"/>
              </a:spcBef>
              <a:spcAft>
                <a:spcPts val="0"/>
              </a:spcAft>
              <a:buSzPts val="1400"/>
              <a:buNone/>
              <a:defRPr b="0" i="0" sz="1200" u="none" cap="none" strike="noStrike">
                <a:solidFill>
                  <a:schemeClr val="dk1"/>
                </a:solidFill>
                <a:latin typeface="Times"/>
                <a:ea typeface="Times"/>
                <a:cs typeface="Times"/>
                <a:sym typeface="Times"/>
              </a:defRPr>
            </a:lvl3pPr>
            <a:lvl4pPr indent="-228600" lvl="3" marL="1828800" marR="0" rtl="0" algn="l">
              <a:spcBef>
                <a:spcPts val="360"/>
              </a:spcBef>
              <a:spcAft>
                <a:spcPts val="0"/>
              </a:spcAft>
              <a:buSzPts val="1400"/>
              <a:buNone/>
              <a:defRPr b="0" i="0" sz="1200" u="none" cap="none" strike="noStrike">
                <a:solidFill>
                  <a:schemeClr val="dk1"/>
                </a:solidFill>
                <a:latin typeface="Times"/>
                <a:ea typeface="Times"/>
                <a:cs typeface="Times"/>
                <a:sym typeface="Times"/>
              </a:defRPr>
            </a:lvl4pPr>
            <a:lvl5pPr indent="-228600" lvl="4" marL="2286000" marR="0" rtl="0" algn="l">
              <a:spcBef>
                <a:spcPts val="360"/>
              </a:spcBef>
              <a:spcAft>
                <a:spcPts val="0"/>
              </a:spcAft>
              <a:buSzPts val="1400"/>
              <a:buNone/>
              <a:defRPr b="0" i="0" sz="1200" u="none" cap="none" strike="noStrike">
                <a:solidFill>
                  <a:schemeClr val="dk1"/>
                </a:solidFill>
                <a:latin typeface="Times"/>
                <a:ea typeface="Times"/>
                <a:cs typeface="Times"/>
                <a:sym typeface="Times"/>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31580"/>
            <a:ext cx="3037840" cy="464820"/>
          </a:xfrm>
          <a:prstGeom prst="rect">
            <a:avLst/>
          </a:prstGeom>
          <a:noFill/>
          <a:ln>
            <a:noFill/>
          </a:ln>
        </p:spPr>
        <p:txBody>
          <a:bodyPr anchorCtr="0" anchor="b" bIns="46575" lIns="93175" spcFirstLastPara="1" rIns="93175" wrap="square" tIns="46575">
            <a:noAutofit/>
          </a:bodyPr>
          <a:lstStyle>
            <a:lvl1pPr lvl="0" marR="0" rtl="0" algn="l">
              <a:spcBef>
                <a:spcPts val="0"/>
              </a:spcBef>
              <a:spcAft>
                <a:spcPts val="0"/>
              </a:spcAft>
              <a:buSzPts val="1400"/>
              <a:buNone/>
              <a:defRPr b="0" i="0" sz="1200" u="none" cap="none" strike="noStrike">
                <a:solidFill>
                  <a:schemeClr val="dk1"/>
                </a:solidFill>
                <a:latin typeface="Times"/>
                <a:ea typeface="Times"/>
                <a:cs typeface="Times"/>
                <a:sym typeface="Times"/>
              </a:defRPr>
            </a:lvl1pPr>
            <a:lvl2pPr lvl="1" marR="0" rtl="0" algn="l">
              <a:spcBef>
                <a:spcPts val="0"/>
              </a:spcBef>
              <a:spcAft>
                <a:spcPts val="0"/>
              </a:spcAft>
              <a:buSzPts val="1400"/>
              <a:buNone/>
              <a:defRPr b="0" i="0" sz="2400" u="none" cap="none" strike="noStrike">
                <a:solidFill>
                  <a:schemeClr val="dk1"/>
                </a:solidFill>
                <a:latin typeface="Times"/>
                <a:ea typeface="Times"/>
                <a:cs typeface="Times"/>
                <a:sym typeface="Times"/>
              </a:defRPr>
            </a:lvl2pPr>
            <a:lvl3pPr lvl="2" marR="0" rtl="0" algn="l">
              <a:spcBef>
                <a:spcPts val="0"/>
              </a:spcBef>
              <a:spcAft>
                <a:spcPts val="0"/>
              </a:spcAft>
              <a:buSzPts val="1400"/>
              <a:buNone/>
              <a:defRPr b="0" i="0" sz="2400" u="none" cap="none" strike="noStrike">
                <a:solidFill>
                  <a:schemeClr val="dk1"/>
                </a:solidFill>
                <a:latin typeface="Times"/>
                <a:ea typeface="Times"/>
                <a:cs typeface="Times"/>
                <a:sym typeface="Times"/>
              </a:defRPr>
            </a:lvl3pPr>
            <a:lvl4pPr lvl="3" marR="0" rtl="0" algn="l">
              <a:spcBef>
                <a:spcPts val="0"/>
              </a:spcBef>
              <a:spcAft>
                <a:spcPts val="0"/>
              </a:spcAft>
              <a:buSzPts val="1400"/>
              <a:buNone/>
              <a:defRPr b="0" i="0" sz="2400" u="none" cap="none" strike="noStrike">
                <a:solidFill>
                  <a:schemeClr val="dk1"/>
                </a:solidFill>
                <a:latin typeface="Times"/>
                <a:ea typeface="Times"/>
                <a:cs typeface="Times"/>
                <a:sym typeface="Times"/>
              </a:defRPr>
            </a:lvl4pPr>
            <a:lvl5pPr lvl="4" marR="0" rtl="0" algn="l">
              <a:spcBef>
                <a:spcPts val="0"/>
              </a:spcBef>
              <a:spcAft>
                <a:spcPts val="0"/>
              </a:spcAft>
              <a:buSzPts val="1400"/>
              <a:buNone/>
              <a:defRPr b="0" i="0" sz="2400" u="none" cap="none" strike="noStrike">
                <a:solidFill>
                  <a:schemeClr val="dk1"/>
                </a:solidFill>
                <a:latin typeface="Times"/>
                <a:ea typeface="Times"/>
                <a:cs typeface="Times"/>
                <a:sym typeface="Times"/>
              </a:defRPr>
            </a:lvl5pPr>
            <a:lvl6pPr lvl="5" marR="0" rtl="0" algn="l">
              <a:spcBef>
                <a:spcPts val="0"/>
              </a:spcBef>
              <a:spcAft>
                <a:spcPts val="0"/>
              </a:spcAft>
              <a:buSzPts val="1400"/>
              <a:buNone/>
              <a:defRPr b="0" i="0" sz="2400" u="none" cap="none" strike="noStrike">
                <a:solidFill>
                  <a:schemeClr val="dk1"/>
                </a:solidFill>
                <a:latin typeface="Times"/>
                <a:ea typeface="Times"/>
                <a:cs typeface="Times"/>
                <a:sym typeface="Times"/>
              </a:defRPr>
            </a:lvl6pPr>
            <a:lvl7pPr lvl="6" marR="0" rtl="0" algn="l">
              <a:spcBef>
                <a:spcPts val="0"/>
              </a:spcBef>
              <a:spcAft>
                <a:spcPts val="0"/>
              </a:spcAft>
              <a:buSzPts val="1400"/>
              <a:buNone/>
              <a:defRPr b="0" i="0" sz="2400" u="none" cap="none" strike="noStrike">
                <a:solidFill>
                  <a:schemeClr val="dk1"/>
                </a:solidFill>
                <a:latin typeface="Times"/>
                <a:ea typeface="Times"/>
                <a:cs typeface="Times"/>
                <a:sym typeface="Times"/>
              </a:defRPr>
            </a:lvl7pPr>
            <a:lvl8pPr lvl="7" marR="0" rtl="0" algn="l">
              <a:spcBef>
                <a:spcPts val="0"/>
              </a:spcBef>
              <a:spcAft>
                <a:spcPts val="0"/>
              </a:spcAft>
              <a:buSzPts val="1400"/>
              <a:buNone/>
              <a:defRPr b="0" i="0" sz="2400" u="none" cap="none" strike="noStrike">
                <a:solidFill>
                  <a:schemeClr val="dk1"/>
                </a:solidFill>
                <a:latin typeface="Times"/>
                <a:ea typeface="Times"/>
                <a:cs typeface="Times"/>
                <a:sym typeface="Times"/>
              </a:defRPr>
            </a:lvl8pPr>
            <a:lvl9pPr lvl="8" marR="0" rtl="0" algn="l">
              <a:spcBef>
                <a:spcPts val="0"/>
              </a:spcBef>
              <a:spcAft>
                <a:spcPts val="0"/>
              </a:spcAft>
              <a:buSzPts val="1400"/>
              <a:buNone/>
              <a:defRPr b="0" i="0" sz="2400" u="none" cap="none" strike="noStrike">
                <a:solidFill>
                  <a:schemeClr val="dk1"/>
                </a:solidFill>
                <a:latin typeface="Times"/>
                <a:ea typeface="Times"/>
                <a:cs typeface="Times"/>
                <a:sym typeface="Times"/>
              </a:defRPr>
            </a:lvl9pPr>
          </a:lstStyle>
          <a:p/>
        </p:txBody>
      </p:sp>
      <p:sp>
        <p:nvSpPr>
          <p:cNvPr id="8" name="Google Shape;8;n"/>
          <p:cNvSpPr txBox="1"/>
          <p:nvPr>
            <p:ph idx="12" type="sldNum"/>
          </p:nvPr>
        </p:nvSpPr>
        <p:spPr>
          <a:xfrm>
            <a:off x="3972560" y="8831580"/>
            <a:ext cx="3037840" cy="464820"/>
          </a:xfrm>
          <a:prstGeom prst="rect">
            <a:avLst/>
          </a:prstGeom>
          <a:noFill/>
          <a:ln>
            <a:noFill/>
          </a:ln>
        </p:spPr>
        <p:txBody>
          <a:bodyPr anchorCtr="0" anchor="b" bIns="46575" lIns="93175" spcFirstLastPara="1" rIns="93175" wrap="square" tIns="46575">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Times"/>
                <a:ea typeface="Times"/>
                <a:cs typeface="Times"/>
                <a:sym typeface="Times"/>
              </a:rPr>
              <a:t>‹#›</a:t>
            </a:fld>
            <a:endParaRPr b="0" i="0" sz="1200" u="none" cap="none" strike="noStrike">
              <a:solidFill>
                <a:schemeClr val="dk1"/>
              </a:solidFill>
              <a:latin typeface="Times"/>
              <a:ea typeface="Times"/>
              <a:cs typeface="Times"/>
              <a:sym typeface="Times"/>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1:notes"/>
          <p:cNvSpPr txBox="1"/>
          <p:nvPr>
            <p:ph idx="1" type="body"/>
          </p:nvPr>
        </p:nvSpPr>
        <p:spPr>
          <a:xfrm>
            <a:off x="934720" y="4415790"/>
            <a:ext cx="5140960" cy="4183380"/>
          </a:xfrm>
          <a:prstGeom prst="rect">
            <a:avLst/>
          </a:prstGeom>
        </p:spPr>
        <p:txBody>
          <a:bodyPr anchorCtr="0" anchor="t" bIns="46575" lIns="93175" spcFirstLastPara="1" rIns="93175" wrap="square" tIns="46575">
            <a:noAutofit/>
          </a:bodyPr>
          <a:lstStyle/>
          <a:p>
            <a:pPr indent="0" lvl="0" marL="0" rtl="0" algn="l">
              <a:spcBef>
                <a:spcPts val="360"/>
              </a:spcBef>
              <a:spcAft>
                <a:spcPts val="0"/>
              </a:spcAft>
              <a:buNone/>
            </a:pPr>
            <a:r>
              <a:t/>
            </a:r>
            <a:endParaRPr/>
          </a:p>
        </p:txBody>
      </p:sp>
      <p:sp>
        <p:nvSpPr>
          <p:cNvPr id="110" name="Google Shape;110;p1:notes"/>
          <p:cNvSpPr/>
          <p:nvPr>
            <p:ph idx="2" type="sldImg"/>
          </p:nvPr>
        </p:nvSpPr>
        <p:spPr>
          <a:xfrm>
            <a:off x="715963" y="696913"/>
            <a:ext cx="557847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9:notes"/>
          <p:cNvSpPr txBox="1"/>
          <p:nvPr>
            <p:ph idx="1" type="body"/>
          </p:nvPr>
        </p:nvSpPr>
        <p:spPr>
          <a:xfrm>
            <a:off x="934720" y="4415790"/>
            <a:ext cx="5140960" cy="4183380"/>
          </a:xfrm>
          <a:prstGeom prst="rect">
            <a:avLst/>
          </a:prstGeom>
        </p:spPr>
        <p:txBody>
          <a:bodyPr anchorCtr="0" anchor="t" bIns="46575" lIns="93175" spcFirstLastPara="1" rIns="93175" wrap="square" tIns="46575">
            <a:noAutofit/>
          </a:bodyPr>
          <a:lstStyle/>
          <a:p>
            <a:pPr indent="0" lvl="0" marL="0" rtl="0" algn="l">
              <a:spcBef>
                <a:spcPts val="360"/>
              </a:spcBef>
              <a:spcAft>
                <a:spcPts val="0"/>
              </a:spcAft>
              <a:buNone/>
            </a:pPr>
            <a:r>
              <a:t/>
            </a:r>
            <a:endParaRPr/>
          </a:p>
        </p:txBody>
      </p:sp>
      <p:sp>
        <p:nvSpPr>
          <p:cNvPr id="174" name="Google Shape;174;p9:notes"/>
          <p:cNvSpPr/>
          <p:nvPr>
            <p:ph idx="2" type="sldImg"/>
          </p:nvPr>
        </p:nvSpPr>
        <p:spPr>
          <a:xfrm>
            <a:off x="715963" y="696913"/>
            <a:ext cx="557847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11:notes"/>
          <p:cNvSpPr txBox="1"/>
          <p:nvPr>
            <p:ph idx="1" type="body"/>
          </p:nvPr>
        </p:nvSpPr>
        <p:spPr>
          <a:xfrm>
            <a:off x="934720" y="4415790"/>
            <a:ext cx="5140960" cy="4183380"/>
          </a:xfrm>
          <a:prstGeom prst="rect">
            <a:avLst/>
          </a:prstGeom>
        </p:spPr>
        <p:txBody>
          <a:bodyPr anchorCtr="0" anchor="t" bIns="46575" lIns="93175" spcFirstLastPara="1" rIns="93175" wrap="square" tIns="46575">
            <a:noAutofit/>
          </a:bodyPr>
          <a:lstStyle/>
          <a:p>
            <a:pPr indent="0" lvl="0" marL="0" rtl="0" algn="l">
              <a:spcBef>
                <a:spcPts val="360"/>
              </a:spcBef>
              <a:spcAft>
                <a:spcPts val="0"/>
              </a:spcAft>
              <a:buNone/>
            </a:pPr>
            <a:r>
              <a:t/>
            </a:r>
            <a:endParaRPr/>
          </a:p>
        </p:txBody>
      </p:sp>
      <p:sp>
        <p:nvSpPr>
          <p:cNvPr id="181" name="Google Shape;181;p11:notes"/>
          <p:cNvSpPr/>
          <p:nvPr>
            <p:ph idx="2" type="sldImg"/>
          </p:nvPr>
        </p:nvSpPr>
        <p:spPr>
          <a:xfrm>
            <a:off x="715963" y="696913"/>
            <a:ext cx="557847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2:notes"/>
          <p:cNvSpPr txBox="1"/>
          <p:nvPr>
            <p:ph idx="1" type="body"/>
          </p:nvPr>
        </p:nvSpPr>
        <p:spPr>
          <a:xfrm>
            <a:off x="934720" y="4415790"/>
            <a:ext cx="5140960" cy="4183380"/>
          </a:xfrm>
          <a:prstGeom prst="rect">
            <a:avLst/>
          </a:prstGeom>
        </p:spPr>
        <p:txBody>
          <a:bodyPr anchorCtr="0" anchor="t" bIns="46575" lIns="93175" spcFirstLastPara="1" rIns="93175" wrap="square" tIns="46575">
            <a:noAutofit/>
          </a:bodyPr>
          <a:lstStyle/>
          <a:p>
            <a:pPr indent="0" lvl="0" marL="0" rtl="0" algn="l">
              <a:spcBef>
                <a:spcPts val="360"/>
              </a:spcBef>
              <a:spcAft>
                <a:spcPts val="0"/>
              </a:spcAft>
              <a:buNone/>
            </a:pPr>
            <a:r>
              <a:t/>
            </a:r>
            <a:endParaRPr/>
          </a:p>
        </p:txBody>
      </p:sp>
      <p:sp>
        <p:nvSpPr>
          <p:cNvPr id="117" name="Google Shape;117;p2:notes"/>
          <p:cNvSpPr/>
          <p:nvPr>
            <p:ph idx="2" type="sldImg"/>
          </p:nvPr>
        </p:nvSpPr>
        <p:spPr>
          <a:xfrm>
            <a:off x="715963" y="696913"/>
            <a:ext cx="557847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3:notes"/>
          <p:cNvSpPr txBox="1"/>
          <p:nvPr>
            <p:ph idx="1" type="body"/>
          </p:nvPr>
        </p:nvSpPr>
        <p:spPr>
          <a:xfrm>
            <a:off x="934720" y="4415790"/>
            <a:ext cx="5140960" cy="4183380"/>
          </a:xfrm>
          <a:prstGeom prst="rect">
            <a:avLst/>
          </a:prstGeom>
        </p:spPr>
        <p:txBody>
          <a:bodyPr anchorCtr="0" anchor="t" bIns="46575" lIns="93175" spcFirstLastPara="1" rIns="93175" wrap="square" tIns="46575">
            <a:noAutofit/>
          </a:bodyPr>
          <a:lstStyle/>
          <a:p>
            <a:pPr indent="0" lvl="0" marL="0" rtl="0" algn="l">
              <a:spcBef>
                <a:spcPts val="360"/>
              </a:spcBef>
              <a:spcAft>
                <a:spcPts val="0"/>
              </a:spcAft>
              <a:buNone/>
            </a:pPr>
            <a:r>
              <a:t/>
            </a:r>
            <a:endParaRPr/>
          </a:p>
        </p:txBody>
      </p:sp>
      <p:sp>
        <p:nvSpPr>
          <p:cNvPr id="124" name="Google Shape;124;p3:notes"/>
          <p:cNvSpPr/>
          <p:nvPr>
            <p:ph idx="2" type="sldImg"/>
          </p:nvPr>
        </p:nvSpPr>
        <p:spPr>
          <a:xfrm>
            <a:off x="715963" y="696913"/>
            <a:ext cx="557847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4:notes"/>
          <p:cNvSpPr txBox="1"/>
          <p:nvPr>
            <p:ph idx="1" type="body"/>
          </p:nvPr>
        </p:nvSpPr>
        <p:spPr>
          <a:xfrm>
            <a:off x="934720" y="4415790"/>
            <a:ext cx="5140960" cy="4183380"/>
          </a:xfrm>
          <a:prstGeom prst="rect">
            <a:avLst/>
          </a:prstGeom>
        </p:spPr>
        <p:txBody>
          <a:bodyPr anchorCtr="0" anchor="t" bIns="46575" lIns="93175" spcFirstLastPara="1" rIns="93175" wrap="square" tIns="46575">
            <a:noAutofit/>
          </a:bodyPr>
          <a:lstStyle/>
          <a:p>
            <a:pPr indent="0" lvl="0" marL="0" rtl="0" algn="l">
              <a:spcBef>
                <a:spcPts val="360"/>
              </a:spcBef>
              <a:spcAft>
                <a:spcPts val="0"/>
              </a:spcAft>
              <a:buNone/>
            </a:pPr>
            <a:r>
              <a:t/>
            </a:r>
            <a:endParaRPr/>
          </a:p>
        </p:txBody>
      </p:sp>
      <p:sp>
        <p:nvSpPr>
          <p:cNvPr id="131" name="Google Shape;131;p4:notes"/>
          <p:cNvSpPr/>
          <p:nvPr>
            <p:ph idx="2" type="sldImg"/>
          </p:nvPr>
        </p:nvSpPr>
        <p:spPr>
          <a:xfrm>
            <a:off x="715963" y="696913"/>
            <a:ext cx="557847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5:notes"/>
          <p:cNvSpPr txBox="1"/>
          <p:nvPr>
            <p:ph idx="1" type="body"/>
          </p:nvPr>
        </p:nvSpPr>
        <p:spPr>
          <a:xfrm>
            <a:off x="934720" y="4415790"/>
            <a:ext cx="5140960" cy="4183380"/>
          </a:xfrm>
          <a:prstGeom prst="rect">
            <a:avLst/>
          </a:prstGeom>
        </p:spPr>
        <p:txBody>
          <a:bodyPr anchorCtr="0" anchor="t" bIns="46575" lIns="93175" spcFirstLastPara="1" rIns="93175" wrap="square" tIns="46575">
            <a:noAutofit/>
          </a:bodyPr>
          <a:lstStyle/>
          <a:p>
            <a:pPr indent="0" lvl="0" marL="0" rtl="0" algn="l">
              <a:spcBef>
                <a:spcPts val="360"/>
              </a:spcBef>
              <a:spcAft>
                <a:spcPts val="0"/>
              </a:spcAft>
              <a:buNone/>
            </a:pPr>
            <a:r>
              <a:t/>
            </a:r>
            <a:endParaRPr/>
          </a:p>
        </p:txBody>
      </p:sp>
      <p:sp>
        <p:nvSpPr>
          <p:cNvPr id="138" name="Google Shape;138;p5:notes"/>
          <p:cNvSpPr/>
          <p:nvPr>
            <p:ph idx="2" type="sldImg"/>
          </p:nvPr>
        </p:nvSpPr>
        <p:spPr>
          <a:xfrm>
            <a:off x="715963" y="696913"/>
            <a:ext cx="557847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6:notes"/>
          <p:cNvSpPr txBox="1"/>
          <p:nvPr>
            <p:ph idx="1" type="body"/>
          </p:nvPr>
        </p:nvSpPr>
        <p:spPr>
          <a:xfrm>
            <a:off x="934720" y="4415790"/>
            <a:ext cx="5140960" cy="4183380"/>
          </a:xfrm>
          <a:prstGeom prst="rect">
            <a:avLst/>
          </a:prstGeom>
        </p:spPr>
        <p:txBody>
          <a:bodyPr anchorCtr="0" anchor="t" bIns="46575" lIns="93175" spcFirstLastPara="1" rIns="93175" wrap="square" tIns="46575">
            <a:noAutofit/>
          </a:bodyPr>
          <a:lstStyle/>
          <a:p>
            <a:pPr indent="0" lvl="0" marL="0" rtl="0" algn="l">
              <a:spcBef>
                <a:spcPts val="360"/>
              </a:spcBef>
              <a:spcAft>
                <a:spcPts val="0"/>
              </a:spcAft>
              <a:buNone/>
            </a:pPr>
            <a:r>
              <a:t/>
            </a:r>
            <a:endParaRPr/>
          </a:p>
        </p:txBody>
      </p:sp>
      <p:sp>
        <p:nvSpPr>
          <p:cNvPr id="145" name="Google Shape;145;p6:notes"/>
          <p:cNvSpPr/>
          <p:nvPr>
            <p:ph idx="2" type="sldImg"/>
          </p:nvPr>
        </p:nvSpPr>
        <p:spPr>
          <a:xfrm>
            <a:off x="715963" y="696913"/>
            <a:ext cx="557847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7:notes"/>
          <p:cNvSpPr txBox="1"/>
          <p:nvPr>
            <p:ph idx="1" type="body"/>
          </p:nvPr>
        </p:nvSpPr>
        <p:spPr>
          <a:xfrm>
            <a:off x="934720" y="4415790"/>
            <a:ext cx="5140960" cy="4183380"/>
          </a:xfrm>
          <a:prstGeom prst="rect">
            <a:avLst/>
          </a:prstGeom>
        </p:spPr>
        <p:txBody>
          <a:bodyPr anchorCtr="0" anchor="t" bIns="46575" lIns="93175" spcFirstLastPara="1" rIns="93175" wrap="square" tIns="46575">
            <a:noAutofit/>
          </a:bodyPr>
          <a:lstStyle/>
          <a:p>
            <a:pPr indent="0" lvl="0" marL="0" rtl="0" algn="l">
              <a:spcBef>
                <a:spcPts val="360"/>
              </a:spcBef>
              <a:spcAft>
                <a:spcPts val="0"/>
              </a:spcAft>
              <a:buNone/>
            </a:pPr>
            <a:r>
              <a:t/>
            </a:r>
            <a:endParaRPr/>
          </a:p>
        </p:txBody>
      </p:sp>
      <p:sp>
        <p:nvSpPr>
          <p:cNvPr id="152" name="Google Shape;152;p7:notes"/>
          <p:cNvSpPr/>
          <p:nvPr>
            <p:ph idx="2" type="sldImg"/>
          </p:nvPr>
        </p:nvSpPr>
        <p:spPr>
          <a:xfrm>
            <a:off x="715963" y="696913"/>
            <a:ext cx="557847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8:notes"/>
          <p:cNvSpPr txBox="1"/>
          <p:nvPr>
            <p:ph idx="1" type="body"/>
          </p:nvPr>
        </p:nvSpPr>
        <p:spPr>
          <a:xfrm>
            <a:off x="934720" y="4415790"/>
            <a:ext cx="5140960" cy="4183380"/>
          </a:xfrm>
          <a:prstGeom prst="rect">
            <a:avLst/>
          </a:prstGeom>
        </p:spPr>
        <p:txBody>
          <a:bodyPr anchorCtr="0" anchor="t" bIns="46575" lIns="93175" spcFirstLastPara="1" rIns="93175" wrap="square" tIns="46575">
            <a:noAutofit/>
          </a:bodyPr>
          <a:lstStyle/>
          <a:p>
            <a:pPr indent="0" lvl="0" marL="0" rtl="0" algn="l">
              <a:spcBef>
                <a:spcPts val="360"/>
              </a:spcBef>
              <a:spcAft>
                <a:spcPts val="0"/>
              </a:spcAft>
              <a:buNone/>
            </a:pPr>
            <a:r>
              <a:t/>
            </a:r>
            <a:endParaRPr/>
          </a:p>
        </p:txBody>
      </p:sp>
      <p:sp>
        <p:nvSpPr>
          <p:cNvPr id="159" name="Google Shape;159;p8:notes"/>
          <p:cNvSpPr/>
          <p:nvPr>
            <p:ph idx="2" type="sldImg"/>
          </p:nvPr>
        </p:nvSpPr>
        <p:spPr>
          <a:xfrm>
            <a:off x="715963" y="696913"/>
            <a:ext cx="557847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10:notes"/>
          <p:cNvSpPr txBox="1"/>
          <p:nvPr>
            <p:ph idx="1" type="body"/>
          </p:nvPr>
        </p:nvSpPr>
        <p:spPr>
          <a:xfrm>
            <a:off x="934720" y="4415790"/>
            <a:ext cx="5140960" cy="4183380"/>
          </a:xfrm>
          <a:prstGeom prst="rect">
            <a:avLst/>
          </a:prstGeom>
        </p:spPr>
        <p:txBody>
          <a:bodyPr anchorCtr="0" anchor="t" bIns="46575" lIns="93175" spcFirstLastPara="1" rIns="93175" wrap="square" tIns="46575">
            <a:noAutofit/>
          </a:bodyPr>
          <a:lstStyle/>
          <a:p>
            <a:pPr indent="0" lvl="0" marL="0" rtl="0" algn="l">
              <a:spcBef>
                <a:spcPts val="360"/>
              </a:spcBef>
              <a:spcAft>
                <a:spcPts val="0"/>
              </a:spcAft>
              <a:buNone/>
            </a:pPr>
            <a:r>
              <a:t/>
            </a:r>
            <a:endParaRPr/>
          </a:p>
        </p:txBody>
      </p:sp>
      <p:sp>
        <p:nvSpPr>
          <p:cNvPr id="167" name="Google Shape;167;p10:notes"/>
          <p:cNvSpPr/>
          <p:nvPr>
            <p:ph idx="2" type="sldImg"/>
          </p:nvPr>
        </p:nvSpPr>
        <p:spPr>
          <a:xfrm>
            <a:off x="715963" y="696913"/>
            <a:ext cx="557847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8" name="Shape 18"/>
        <p:cNvGrpSpPr/>
        <p:nvPr/>
      </p:nvGrpSpPr>
      <p:grpSpPr>
        <a:xfrm>
          <a:off x="0" y="0"/>
          <a:ext cx="0" cy="0"/>
          <a:chOff x="0" y="0"/>
          <a:chExt cx="0" cy="0"/>
        </a:xfrm>
      </p:grpSpPr>
      <p:sp>
        <p:nvSpPr>
          <p:cNvPr id="19" name="Google Shape;19;p13"/>
          <p:cNvSpPr/>
          <p:nvPr/>
        </p:nvSpPr>
        <p:spPr>
          <a:xfrm>
            <a:off x="0" y="-63500"/>
            <a:ext cx="9144000" cy="4826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a:ea typeface="Times"/>
              <a:cs typeface="Times"/>
              <a:sym typeface="Times"/>
            </a:endParaRPr>
          </a:p>
        </p:txBody>
      </p:sp>
      <p:sp>
        <p:nvSpPr>
          <p:cNvPr id="20" name="Google Shape;20;p13"/>
          <p:cNvSpPr/>
          <p:nvPr/>
        </p:nvSpPr>
        <p:spPr>
          <a:xfrm>
            <a:off x="0" y="4127400"/>
            <a:ext cx="9144000" cy="15879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a:ea typeface="Times"/>
              <a:cs typeface="Times"/>
              <a:sym typeface="Times"/>
            </a:endParaRPr>
          </a:p>
        </p:txBody>
      </p:sp>
      <p:cxnSp>
        <p:nvCxnSpPr>
          <p:cNvPr id="21" name="Google Shape;21;p13"/>
          <p:cNvCxnSpPr/>
          <p:nvPr/>
        </p:nvCxnSpPr>
        <p:spPr>
          <a:xfrm>
            <a:off x="0" y="4127400"/>
            <a:ext cx="9144000" cy="0"/>
          </a:xfrm>
          <a:prstGeom prst="straightConnector1">
            <a:avLst/>
          </a:prstGeom>
          <a:noFill/>
          <a:ln cap="flat" cmpd="sng" w="9525">
            <a:solidFill>
              <a:srgbClr val="4D4D4D"/>
            </a:solidFill>
            <a:prstDash val="solid"/>
            <a:round/>
            <a:headEnd len="med" w="med" type="none"/>
            <a:tailEnd len="med" w="med" type="none"/>
          </a:ln>
        </p:spPr>
      </p:cxnSp>
      <p:sp>
        <p:nvSpPr>
          <p:cNvPr id="22" name="Google Shape;22;p13"/>
          <p:cNvSpPr txBox="1"/>
          <p:nvPr>
            <p:ph type="ctrTitle"/>
          </p:nvPr>
        </p:nvSpPr>
        <p:spPr>
          <a:xfrm>
            <a:off x="685800" y="1333500"/>
            <a:ext cx="7772400" cy="952500"/>
          </a:xfrm>
          <a:prstGeom prst="rect">
            <a:avLst/>
          </a:prstGeom>
          <a:noFill/>
          <a:ln>
            <a:noFill/>
          </a:ln>
        </p:spPr>
        <p:txBody>
          <a:bodyPr anchorCtr="0" anchor="ctr" bIns="45700" lIns="0" spcFirstLastPara="1" rIns="91425" wrap="square" tIns="45700">
            <a:noAutofit/>
          </a:bodyPr>
          <a:lstStyle>
            <a:lvl1pPr lvl="0" algn="ctr">
              <a:spcBef>
                <a:spcPts val="0"/>
              </a:spcBef>
              <a:spcAft>
                <a:spcPts val="0"/>
              </a:spcAft>
              <a:buSzPts val="1400"/>
              <a:buNone/>
              <a:defRPr sz="2800">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3"/>
          <p:cNvSpPr txBox="1"/>
          <p:nvPr>
            <p:ph idx="1" type="subTitle"/>
          </p:nvPr>
        </p:nvSpPr>
        <p:spPr>
          <a:xfrm>
            <a:off x="1371600" y="2667000"/>
            <a:ext cx="6400800" cy="1460400"/>
          </a:xfrm>
          <a:prstGeom prst="rect">
            <a:avLst/>
          </a:prstGeom>
          <a:noFill/>
          <a:ln>
            <a:noFill/>
          </a:ln>
        </p:spPr>
        <p:txBody>
          <a:bodyPr anchorCtr="0" anchor="t" bIns="45700" lIns="0" spcFirstLastPara="1" rIns="91425" wrap="square" tIns="45700">
            <a:noAutofit/>
          </a:bodyPr>
          <a:lstStyle>
            <a:lvl1pPr lvl="0" algn="ctr">
              <a:spcBef>
                <a:spcPts val="360"/>
              </a:spcBef>
              <a:spcAft>
                <a:spcPts val="0"/>
              </a:spcAft>
              <a:buClr>
                <a:schemeClr val="lt1"/>
              </a:buClr>
              <a:buSzPts val="1800"/>
              <a:buFont typeface="Noto Sans Symbols"/>
              <a:buNone/>
              <a:defRPr sz="1800">
                <a:solidFill>
                  <a:schemeClr val="lt1"/>
                </a:solidFill>
              </a:defRPr>
            </a:lvl1pPr>
            <a:lvl2pPr lvl="1" algn="l">
              <a:spcBef>
                <a:spcPts val="360"/>
              </a:spcBef>
              <a:spcAft>
                <a:spcPts val="0"/>
              </a:spcAft>
              <a:buClr>
                <a:schemeClr val="dk1"/>
              </a:buClr>
              <a:buSzPts val="1800"/>
              <a:buChar char="⮚"/>
              <a:defRPr/>
            </a:lvl2pPr>
            <a:lvl3pPr lvl="2" algn="l">
              <a:spcBef>
                <a:spcPts val="360"/>
              </a:spcBef>
              <a:spcAft>
                <a:spcPts val="0"/>
              </a:spcAft>
              <a:buClr>
                <a:schemeClr val="dk1"/>
              </a:buClr>
              <a:buSzPts val="1800"/>
              <a:buChar char="◉"/>
              <a:defRPr/>
            </a:lvl3pPr>
            <a:lvl4pPr lvl="3" algn="l">
              <a:spcBef>
                <a:spcPts val="360"/>
              </a:spcBef>
              <a:spcAft>
                <a:spcPts val="0"/>
              </a:spcAft>
              <a:buClr>
                <a:schemeClr val="dk1"/>
              </a:buClr>
              <a:buSzPts val="1800"/>
              <a:buChar char="•"/>
              <a:defRPr/>
            </a:lvl4pPr>
            <a:lvl5pPr lvl="4" algn="l">
              <a:spcBef>
                <a:spcPts val="360"/>
              </a:spcBef>
              <a:spcAft>
                <a:spcPts val="0"/>
              </a:spcAft>
              <a:buClr>
                <a:schemeClr val="dk1"/>
              </a:buClr>
              <a:buSzPts val="1800"/>
              <a:buChar char="▪"/>
              <a:defRPr/>
            </a:lvl5pPr>
            <a:lvl6pPr lvl="5" algn="l">
              <a:spcBef>
                <a:spcPts val="360"/>
              </a:spcBef>
              <a:spcAft>
                <a:spcPts val="0"/>
              </a:spcAft>
              <a:buSzPts val="1800"/>
              <a:buChar char="▪"/>
              <a:defRPr/>
            </a:lvl6pPr>
            <a:lvl7pPr lvl="6" algn="l">
              <a:spcBef>
                <a:spcPts val="360"/>
              </a:spcBef>
              <a:spcAft>
                <a:spcPts val="0"/>
              </a:spcAft>
              <a:buSzPts val="1800"/>
              <a:buChar char="▪"/>
              <a:defRPr/>
            </a:lvl7pPr>
            <a:lvl8pPr lvl="7" algn="l">
              <a:spcBef>
                <a:spcPts val="360"/>
              </a:spcBef>
              <a:spcAft>
                <a:spcPts val="0"/>
              </a:spcAft>
              <a:buSzPts val="1800"/>
              <a:buChar char="▪"/>
              <a:defRPr/>
            </a:lvl8pPr>
            <a:lvl9pPr lvl="8" algn="l">
              <a:spcBef>
                <a:spcPts val="360"/>
              </a:spcBef>
              <a:spcAft>
                <a:spcPts val="0"/>
              </a:spcAft>
              <a:buSzPts val="1800"/>
              <a:buChar char="▪"/>
              <a:defRPr/>
            </a:lvl9pPr>
          </a:lstStyle>
          <a:p/>
        </p:txBody>
      </p:sp>
      <p:sp>
        <p:nvSpPr>
          <p:cNvPr id="24" name="Google Shape;24;p13"/>
          <p:cNvSpPr/>
          <p:nvPr/>
        </p:nvSpPr>
        <p:spPr>
          <a:xfrm>
            <a:off x="0" y="4063800"/>
            <a:ext cx="9144000" cy="636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a:ea typeface="Times"/>
              <a:cs typeface="Times"/>
              <a:sym typeface="Times"/>
            </a:endParaRPr>
          </a:p>
        </p:txBody>
      </p:sp>
      <p:pic>
        <p:nvPicPr>
          <p:cNvPr id="25" name="Google Shape;25;p13" title="WHITEAquiferLogo2025 (1).png"/>
          <p:cNvPicPr preferRelativeResize="0"/>
          <p:nvPr/>
        </p:nvPicPr>
        <p:blipFill>
          <a:blip r:embed="rId2">
            <a:alphaModFix/>
          </a:blip>
          <a:stretch>
            <a:fillRect/>
          </a:stretch>
        </p:blipFill>
        <p:spPr>
          <a:xfrm>
            <a:off x="241400" y="4340901"/>
            <a:ext cx="2937326" cy="1160900"/>
          </a:xfrm>
          <a:prstGeom prst="rect">
            <a:avLst/>
          </a:prstGeom>
          <a:noFill/>
          <a:ln>
            <a:noFill/>
          </a:ln>
        </p:spPr>
      </p:pic>
      <p:sp>
        <p:nvSpPr>
          <p:cNvPr id="26" name="Google Shape;26;p13"/>
          <p:cNvSpPr txBox="1"/>
          <p:nvPr>
            <p:ph idx="2" type="subTitle"/>
          </p:nvPr>
        </p:nvSpPr>
        <p:spPr>
          <a:xfrm>
            <a:off x="5802000" y="4191150"/>
            <a:ext cx="3260400" cy="1460400"/>
          </a:xfrm>
          <a:prstGeom prst="rect">
            <a:avLst/>
          </a:prstGeom>
          <a:noFill/>
          <a:ln>
            <a:noFill/>
          </a:ln>
        </p:spPr>
        <p:txBody>
          <a:bodyPr anchorCtr="0" anchor="t" bIns="45700" lIns="0" spcFirstLastPara="1" rIns="91425" wrap="square" tIns="45700">
            <a:noAutofit/>
          </a:bodyPr>
          <a:lstStyle>
            <a:lvl1pPr lvl="0" algn="ctr">
              <a:spcBef>
                <a:spcPts val="360"/>
              </a:spcBef>
              <a:spcAft>
                <a:spcPts val="0"/>
              </a:spcAft>
              <a:buClr>
                <a:schemeClr val="lt1"/>
              </a:buClr>
              <a:buSzPts val="1800"/>
              <a:buFont typeface="Noto Sans Symbols"/>
              <a:buNone/>
              <a:defRPr sz="1800">
                <a:solidFill>
                  <a:schemeClr val="lt1"/>
                </a:solidFill>
              </a:defRPr>
            </a:lvl1pPr>
            <a:lvl2pPr lvl="1" algn="l">
              <a:spcBef>
                <a:spcPts val="360"/>
              </a:spcBef>
              <a:spcAft>
                <a:spcPts val="0"/>
              </a:spcAft>
              <a:buClr>
                <a:schemeClr val="dk1"/>
              </a:buClr>
              <a:buSzPts val="1800"/>
              <a:buChar char="⮚"/>
              <a:defRPr/>
            </a:lvl2pPr>
            <a:lvl3pPr lvl="2" algn="l">
              <a:spcBef>
                <a:spcPts val="360"/>
              </a:spcBef>
              <a:spcAft>
                <a:spcPts val="0"/>
              </a:spcAft>
              <a:buClr>
                <a:schemeClr val="dk1"/>
              </a:buClr>
              <a:buSzPts val="1800"/>
              <a:buChar char="◉"/>
              <a:defRPr/>
            </a:lvl3pPr>
            <a:lvl4pPr lvl="3" algn="l">
              <a:spcBef>
                <a:spcPts val="360"/>
              </a:spcBef>
              <a:spcAft>
                <a:spcPts val="0"/>
              </a:spcAft>
              <a:buClr>
                <a:schemeClr val="dk1"/>
              </a:buClr>
              <a:buSzPts val="1800"/>
              <a:buChar char="•"/>
              <a:defRPr/>
            </a:lvl4pPr>
            <a:lvl5pPr lvl="4" algn="l">
              <a:spcBef>
                <a:spcPts val="360"/>
              </a:spcBef>
              <a:spcAft>
                <a:spcPts val="0"/>
              </a:spcAft>
              <a:buClr>
                <a:schemeClr val="dk1"/>
              </a:buClr>
              <a:buSzPts val="1800"/>
              <a:buChar char="▪"/>
              <a:defRPr/>
            </a:lvl5pPr>
            <a:lvl6pPr lvl="5" algn="l">
              <a:spcBef>
                <a:spcPts val="360"/>
              </a:spcBef>
              <a:spcAft>
                <a:spcPts val="0"/>
              </a:spcAft>
              <a:buSzPts val="1800"/>
              <a:buChar char="▪"/>
              <a:defRPr/>
            </a:lvl6pPr>
            <a:lvl7pPr lvl="6" algn="l">
              <a:spcBef>
                <a:spcPts val="360"/>
              </a:spcBef>
              <a:spcAft>
                <a:spcPts val="0"/>
              </a:spcAft>
              <a:buSzPts val="1800"/>
              <a:buChar char="▪"/>
              <a:defRPr/>
            </a:lvl7pPr>
            <a:lvl8pPr lvl="7" algn="l">
              <a:spcBef>
                <a:spcPts val="360"/>
              </a:spcBef>
              <a:spcAft>
                <a:spcPts val="0"/>
              </a:spcAft>
              <a:buSzPts val="1800"/>
              <a:buChar char="▪"/>
              <a:defRPr/>
            </a:lvl8pPr>
            <a:lvl9pPr lvl="8" algn="l">
              <a:spcBef>
                <a:spcPts val="360"/>
              </a:spcBef>
              <a:spcAft>
                <a:spcPts val="0"/>
              </a:spcAft>
              <a:buSzPts val="1800"/>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4" name="Shape 84"/>
        <p:cNvGrpSpPr/>
        <p:nvPr/>
      </p:nvGrpSpPr>
      <p:grpSpPr>
        <a:xfrm>
          <a:off x="0" y="0"/>
          <a:ext cx="0" cy="0"/>
          <a:chOff x="0" y="0"/>
          <a:chExt cx="0" cy="0"/>
        </a:xfrm>
      </p:grpSpPr>
      <p:sp>
        <p:nvSpPr>
          <p:cNvPr id="85" name="Google Shape;85;p21"/>
          <p:cNvSpPr txBox="1"/>
          <p:nvPr>
            <p:ph idx="11" type="ftr"/>
          </p:nvPr>
        </p:nvSpPr>
        <p:spPr>
          <a:xfrm>
            <a:off x="76200" y="-38100"/>
            <a:ext cx="5638800" cy="3048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21"/>
          <p:cNvSpPr txBox="1"/>
          <p:nvPr>
            <p:ph idx="12" type="sldNum"/>
          </p:nvPr>
        </p:nvSpPr>
        <p:spPr>
          <a:xfrm>
            <a:off x="8867100" y="1400"/>
            <a:ext cx="276900" cy="259200"/>
          </a:xfrm>
          <a:prstGeom prst="rect">
            <a:avLst/>
          </a:prstGeom>
          <a:noFill/>
          <a:ln>
            <a:noFill/>
          </a:ln>
        </p:spPr>
        <p:txBody>
          <a:bodyPr anchorCtr="1" anchor="ctr" bIns="45700" lIns="91425" spcFirstLastPara="1" rIns="91425" wrap="square" tIns="45700">
            <a:noAutofit/>
          </a:bodyPr>
          <a:lstStyle>
            <a:lvl1pPr indent="0" lvl="0" marL="0" algn="r">
              <a:spcBef>
                <a:spcPts val="0"/>
              </a:spcBef>
              <a:spcAft>
                <a:spcPts val="0"/>
              </a:spcAft>
              <a:buNone/>
              <a:defRPr b="0" sz="1200">
                <a:solidFill>
                  <a:schemeClr val="lt1"/>
                </a:solidFill>
                <a:latin typeface="Arial"/>
                <a:ea typeface="Arial"/>
                <a:cs typeface="Arial"/>
                <a:sym typeface="Arial"/>
              </a:defRPr>
            </a:lvl1pPr>
            <a:lvl2pPr indent="0" lvl="1" marL="0" algn="r">
              <a:spcBef>
                <a:spcPts val="0"/>
              </a:spcBef>
              <a:spcAft>
                <a:spcPts val="0"/>
              </a:spcAft>
              <a:buNone/>
              <a:defRPr b="0" sz="1200">
                <a:solidFill>
                  <a:schemeClr val="lt1"/>
                </a:solidFill>
                <a:latin typeface="Arial"/>
                <a:ea typeface="Arial"/>
                <a:cs typeface="Arial"/>
                <a:sym typeface="Arial"/>
              </a:defRPr>
            </a:lvl2pPr>
            <a:lvl3pPr indent="0" lvl="2" marL="0" algn="r">
              <a:spcBef>
                <a:spcPts val="0"/>
              </a:spcBef>
              <a:spcAft>
                <a:spcPts val="0"/>
              </a:spcAft>
              <a:buNone/>
              <a:defRPr b="0" sz="1200">
                <a:solidFill>
                  <a:schemeClr val="lt1"/>
                </a:solidFill>
                <a:latin typeface="Arial"/>
                <a:ea typeface="Arial"/>
                <a:cs typeface="Arial"/>
                <a:sym typeface="Arial"/>
              </a:defRPr>
            </a:lvl3pPr>
            <a:lvl4pPr indent="0" lvl="3" marL="0" algn="r">
              <a:spcBef>
                <a:spcPts val="0"/>
              </a:spcBef>
              <a:spcAft>
                <a:spcPts val="0"/>
              </a:spcAft>
              <a:buNone/>
              <a:defRPr b="0" sz="1200">
                <a:solidFill>
                  <a:schemeClr val="lt1"/>
                </a:solidFill>
                <a:latin typeface="Arial"/>
                <a:ea typeface="Arial"/>
                <a:cs typeface="Arial"/>
                <a:sym typeface="Arial"/>
              </a:defRPr>
            </a:lvl4pPr>
            <a:lvl5pPr indent="0" lvl="4" marL="0" algn="r">
              <a:spcBef>
                <a:spcPts val="0"/>
              </a:spcBef>
              <a:spcAft>
                <a:spcPts val="0"/>
              </a:spcAft>
              <a:buNone/>
              <a:defRPr b="0" sz="1200">
                <a:solidFill>
                  <a:schemeClr val="lt1"/>
                </a:solidFill>
                <a:latin typeface="Arial"/>
                <a:ea typeface="Arial"/>
                <a:cs typeface="Arial"/>
                <a:sym typeface="Arial"/>
              </a:defRPr>
            </a:lvl5pPr>
            <a:lvl6pPr indent="0" lvl="5" marL="0" algn="r">
              <a:spcBef>
                <a:spcPts val="0"/>
              </a:spcBef>
              <a:spcAft>
                <a:spcPts val="0"/>
              </a:spcAft>
              <a:buNone/>
              <a:defRPr b="0" sz="1200">
                <a:solidFill>
                  <a:schemeClr val="lt1"/>
                </a:solidFill>
                <a:latin typeface="Arial"/>
                <a:ea typeface="Arial"/>
                <a:cs typeface="Arial"/>
                <a:sym typeface="Arial"/>
              </a:defRPr>
            </a:lvl6pPr>
            <a:lvl7pPr indent="0" lvl="6" marL="0" algn="r">
              <a:spcBef>
                <a:spcPts val="0"/>
              </a:spcBef>
              <a:spcAft>
                <a:spcPts val="0"/>
              </a:spcAft>
              <a:buNone/>
              <a:defRPr b="0" sz="1200">
                <a:solidFill>
                  <a:schemeClr val="lt1"/>
                </a:solidFill>
                <a:latin typeface="Arial"/>
                <a:ea typeface="Arial"/>
                <a:cs typeface="Arial"/>
                <a:sym typeface="Arial"/>
              </a:defRPr>
            </a:lvl7pPr>
            <a:lvl8pPr indent="0" lvl="7" marL="0" algn="r">
              <a:spcBef>
                <a:spcPts val="0"/>
              </a:spcBef>
              <a:spcAft>
                <a:spcPts val="0"/>
              </a:spcAft>
              <a:buNone/>
              <a:defRPr b="0" sz="1200">
                <a:solidFill>
                  <a:schemeClr val="lt1"/>
                </a:solidFill>
                <a:latin typeface="Arial"/>
                <a:ea typeface="Arial"/>
                <a:cs typeface="Arial"/>
                <a:sym typeface="Arial"/>
              </a:defRPr>
            </a:lvl8pPr>
            <a:lvl9pPr indent="0" lvl="8" marL="0" algn="r">
              <a:spcBef>
                <a:spcPts val="0"/>
              </a:spcBef>
              <a:spcAft>
                <a:spcPts val="0"/>
              </a:spcAft>
              <a:buNone/>
              <a:defRPr b="0"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87" name="Google Shape;87;p21"/>
          <p:cNvSpPr txBox="1"/>
          <p:nvPr>
            <p:ph idx="10" type="dt"/>
          </p:nvPr>
        </p:nvSpPr>
        <p:spPr>
          <a:xfrm>
            <a:off x="6553200" y="-38100"/>
            <a:ext cx="2057400" cy="3048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88" name="Shape 88"/>
        <p:cNvGrpSpPr/>
        <p:nvPr/>
      </p:nvGrpSpPr>
      <p:grpSpPr>
        <a:xfrm>
          <a:off x="0" y="0"/>
          <a:ext cx="0" cy="0"/>
          <a:chOff x="0" y="0"/>
          <a:chExt cx="0" cy="0"/>
        </a:xfrm>
      </p:grpSpPr>
      <p:sp>
        <p:nvSpPr>
          <p:cNvPr id="89" name="Google Shape;89;p22"/>
          <p:cNvSpPr txBox="1"/>
          <p:nvPr>
            <p:ph type="title"/>
          </p:nvPr>
        </p:nvSpPr>
        <p:spPr>
          <a:xfrm>
            <a:off x="457201" y="227542"/>
            <a:ext cx="3008313" cy="968375"/>
          </a:xfrm>
          <a:prstGeom prst="rect">
            <a:avLst/>
          </a:prstGeom>
          <a:noFill/>
          <a:ln>
            <a:noFill/>
          </a:ln>
        </p:spPr>
        <p:txBody>
          <a:bodyPr anchorCtr="0" anchor="b" bIns="45700" lIns="0" spcFirstLastPara="1" rIns="91425" wrap="square" tIns="45700">
            <a:noAutofit/>
          </a:bodyPr>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22"/>
          <p:cNvSpPr txBox="1"/>
          <p:nvPr>
            <p:ph idx="1" type="body"/>
          </p:nvPr>
        </p:nvSpPr>
        <p:spPr>
          <a:xfrm>
            <a:off x="3575050" y="227542"/>
            <a:ext cx="5111750" cy="4877594"/>
          </a:xfrm>
          <a:prstGeom prst="rect">
            <a:avLst/>
          </a:prstGeom>
          <a:noFill/>
          <a:ln>
            <a:noFill/>
          </a:ln>
        </p:spPr>
        <p:txBody>
          <a:bodyPr anchorCtr="0" anchor="t" bIns="45700" lIns="0"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SzPts val="2000"/>
              <a:buChar char="▪"/>
              <a:defRPr sz="2000"/>
            </a:lvl6pPr>
            <a:lvl7pPr indent="-355600" lvl="6" marL="3200400" algn="l">
              <a:spcBef>
                <a:spcPts val="400"/>
              </a:spcBef>
              <a:spcAft>
                <a:spcPts val="0"/>
              </a:spcAft>
              <a:buSzPts val="2000"/>
              <a:buChar char="▪"/>
              <a:defRPr sz="2000"/>
            </a:lvl7pPr>
            <a:lvl8pPr indent="-355600" lvl="7" marL="3657600" algn="l">
              <a:spcBef>
                <a:spcPts val="400"/>
              </a:spcBef>
              <a:spcAft>
                <a:spcPts val="0"/>
              </a:spcAft>
              <a:buSzPts val="2000"/>
              <a:buChar char="▪"/>
              <a:defRPr sz="2000"/>
            </a:lvl8pPr>
            <a:lvl9pPr indent="-355600" lvl="8" marL="4114800" algn="l">
              <a:spcBef>
                <a:spcPts val="400"/>
              </a:spcBef>
              <a:spcAft>
                <a:spcPts val="0"/>
              </a:spcAft>
              <a:buSzPts val="2000"/>
              <a:buChar char="▪"/>
              <a:defRPr sz="2000"/>
            </a:lvl9pPr>
          </a:lstStyle>
          <a:p/>
        </p:txBody>
      </p:sp>
      <p:sp>
        <p:nvSpPr>
          <p:cNvPr id="91" name="Google Shape;91;p22"/>
          <p:cNvSpPr txBox="1"/>
          <p:nvPr>
            <p:ph idx="2" type="body"/>
          </p:nvPr>
        </p:nvSpPr>
        <p:spPr>
          <a:xfrm>
            <a:off x="457201" y="1195917"/>
            <a:ext cx="3008313" cy="3909219"/>
          </a:xfrm>
          <a:prstGeom prst="rect">
            <a:avLst/>
          </a:prstGeom>
          <a:noFill/>
          <a:ln>
            <a:noFill/>
          </a:ln>
        </p:spPr>
        <p:txBody>
          <a:bodyPr anchorCtr="0" anchor="t" bIns="45700" lIns="0"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SzPts val="900"/>
              <a:buNone/>
              <a:defRPr sz="900"/>
            </a:lvl6pPr>
            <a:lvl7pPr indent="-228600" lvl="6" marL="3200400" algn="l">
              <a:spcBef>
                <a:spcPts val="180"/>
              </a:spcBef>
              <a:spcAft>
                <a:spcPts val="0"/>
              </a:spcAft>
              <a:buSzPts val="900"/>
              <a:buNone/>
              <a:defRPr sz="900"/>
            </a:lvl7pPr>
            <a:lvl8pPr indent="-228600" lvl="7" marL="3657600" algn="l">
              <a:spcBef>
                <a:spcPts val="180"/>
              </a:spcBef>
              <a:spcAft>
                <a:spcPts val="0"/>
              </a:spcAft>
              <a:buSzPts val="900"/>
              <a:buNone/>
              <a:defRPr sz="900"/>
            </a:lvl8pPr>
            <a:lvl9pPr indent="-228600" lvl="8" marL="4114800" algn="l">
              <a:spcBef>
                <a:spcPts val="180"/>
              </a:spcBef>
              <a:spcAft>
                <a:spcPts val="0"/>
              </a:spcAft>
              <a:buSzPts val="900"/>
              <a:buNone/>
              <a:defRPr sz="900"/>
            </a:lvl9pPr>
          </a:lstStyle>
          <a:p/>
        </p:txBody>
      </p:sp>
      <p:sp>
        <p:nvSpPr>
          <p:cNvPr id="92" name="Google Shape;92;p22"/>
          <p:cNvSpPr txBox="1"/>
          <p:nvPr>
            <p:ph idx="11" type="ftr"/>
          </p:nvPr>
        </p:nvSpPr>
        <p:spPr>
          <a:xfrm>
            <a:off x="76200" y="-38100"/>
            <a:ext cx="5638800" cy="3048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22"/>
          <p:cNvSpPr txBox="1"/>
          <p:nvPr>
            <p:ph idx="12" type="sldNum"/>
          </p:nvPr>
        </p:nvSpPr>
        <p:spPr>
          <a:xfrm>
            <a:off x="8867100" y="1400"/>
            <a:ext cx="276900" cy="259200"/>
          </a:xfrm>
          <a:prstGeom prst="rect">
            <a:avLst/>
          </a:prstGeom>
          <a:noFill/>
          <a:ln>
            <a:noFill/>
          </a:ln>
        </p:spPr>
        <p:txBody>
          <a:bodyPr anchorCtr="1" anchor="ctr" bIns="45700" lIns="91425" spcFirstLastPara="1" rIns="91425" wrap="square" tIns="45700">
            <a:noAutofit/>
          </a:bodyPr>
          <a:lstStyle>
            <a:lvl1pPr indent="0" lvl="0" marL="0" algn="r">
              <a:spcBef>
                <a:spcPts val="0"/>
              </a:spcBef>
              <a:spcAft>
                <a:spcPts val="0"/>
              </a:spcAft>
              <a:buNone/>
              <a:defRPr b="0" sz="1200">
                <a:solidFill>
                  <a:schemeClr val="lt1"/>
                </a:solidFill>
                <a:latin typeface="Arial"/>
                <a:ea typeface="Arial"/>
                <a:cs typeface="Arial"/>
                <a:sym typeface="Arial"/>
              </a:defRPr>
            </a:lvl1pPr>
            <a:lvl2pPr indent="0" lvl="1" marL="0" algn="r">
              <a:spcBef>
                <a:spcPts val="0"/>
              </a:spcBef>
              <a:spcAft>
                <a:spcPts val="0"/>
              </a:spcAft>
              <a:buNone/>
              <a:defRPr b="0" sz="1200">
                <a:solidFill>
                  <a:schemeClr val="lt1"/>
                </a:solidFill>
                <a:latin typeface="Arial"/>
                <a:ea typeface="Arial"/>
                <a:cs typeface="Arial"/>
                <a:sym typeface="Arial"/>
              </a:defRPr>
            </a:lvl2pPr>
            <a:lvl3pPr indent="0" lvl="2" marL="0" algn="r">
              <a:spcBef>
                <a:spcPts val="0"/>
              </a:spcBef>
              <a:spcAft>
                <a:spcPts val="0"/>
              </a:spcAft>
              <a:buNone/>
              <a:defRPr b="0" sz="1200">
                <a:solidFill>
                  <a:schemeClr val="lt1"/>
                </a:solidFill>
                <a:latin typeface="Arial"/>
                <a:ea typeface="Arial"/>
                <a:cs typeface="Arial"/>
                <a:sym typeface="Arial"/>
              </a:defRPr>
            </a:lvl3pPr>
            <a:lvl4pPr indent="0" lvl="3" marL="0" algn="r">
              <a:spcBef>
                <a:spcPts val="0"/>
              </a:spcBef>
              <a:spcAft>
                <a:spcPts val="0"/>
              </a:spcAft>
              <a:buNone/>
              <a:defRPr b="0" sz="1200">
                <a:solidFill>
                  <a:schemeClr val="lt1"/>
                </a:solidFill>
                <a:latin typeface="Arial"/>
                <a:ea typeface="Arial"/>
                <a:cs typeface="Arial"/>
                <a:sym typeface="Arial"/>
              </a:defRPr>
            </a:lvl4pPr>
            <a:lvl5pPr indent="0" lvl="4" marL="0" algn="r">
              <a:spcBef>
                <a:spcPts val="0"/>
              </a:spcBef>
              <a:spcAft>
                <a:spcPts val="0"/>
              </a:spcAft>
              <a:buNone/>
              <a:defRPr b="0" sz="1200">
                <a:solidFill>
                  <a:schemeClr val="lt1"/>
                </a:solidFill>
                <a:latin typeface="Arial"/>
                <a:ea typeface="Arial"/>
                <a:cs typeface="Arial"/>
                <a:sym typeface="Arial"/>
              </a:defRPr>
            </a:lvl5pPr>
            <a:lvl6pPr indent="0" lvl="5" marL="0" algn="r">
              <a:spcBef>
                <a:spcPts val="0"/>
              </a:spcBef>
              <a:spcAft>
                <a:spcPts val="0"/>
              </a:spcAft>
              <a:buNone/>
              <a:defRPr b="0" sz="1200">
                <a:solidFill>
                  <a:schemeClr val="lt1"/>
                </a:solidFill>
                <a:latin typeface="Arial"/>
                <a:ea typeface="Arial"/>
                <a:cs typeface="Arial"/>
                <a:sym typeface="Arial"/>
              </a:defRPr>
            </a:lvl6pPr>
            <a:lvl7pPr indent="0" lvl="6" marL="0" algn="r">
              <a:spcBef>
                <a:spcPts val="0"/>
              </a:spcBef>
              <a:spcAft>
                <a:spcPts val="0"/>
              </a:spcAft>
              <a:buNone/>
              <a:defRPr b="0" sz="1200">
                <a:solidFill>
                  <a:schemeClr val="lt1"/>
                </a:solidFill>
                <a:latin typeface="Arial"/>
                <a:ea typeface="Arial"/>
                <a:cs typeface="Arial"/>
                <a:sym typeface="Arial"/>
              </a:defRPr>
            </a:lvl7pPr>
            <a:lvl8pPr indent="0" lvl="7" marL="0" algn="r">
              <a:spcBef>
                <a:spcPts val="0"/>
              </a:spcBef>
              <a:spcAft>
                <a:spcPts val="0"/>
              </a:spcAft>
              <a:buNone/>
              <a:defRPr b="0" sz="1200">
                <a:solidFill>
                  <a:schemeClr val="lt1"/>
                </a:solidFill>
                <a:latin typeface="Arial"/>
                <a:ea typeface="Arial"/>
                <a:cs typeface="Arial"/>
                <a:sym typeface="Arial"/>
              </a:defRPr>
            </a:lvl8pPr>
            <a:lvl9pPr indent="0" lvl="8" marL="0" algn="r">
              <a:spcBef>
                <a:spcPts val="0"/>
              </a:spcBef>
              <a:spcAft>
                <a:spcPts val="0"/>
              </a:spcAft>
              <a:buNone/>
              <a:defRPr b="0"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94" name="Google Shape;94;p22"/>
          <p:cNvSpPr txBox="1"/>
          <p:nvPr>
            <p:ph idx="10" type="dt"/>
          </p:nvPr>
        </p:nvSpPr>
        <p:spPr>
          <a:xfrm>
            <a:off x="6553200" y="-38100"/>
            <a:ext cx="2057400" cy="3048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95" name="Shape 95"/>
        <p:cNvGrpSpPr/>
        <p:nvPr/>
      </p:nvGrpSpPr>
      <p:grpSpPr>
        <a:xfrm>
          <a:off x="0" y="0"/>
          <a:ext cx="0" cy="0"/>
          <a:chOff x="0" y="0"/>
          <a:chExt cx="0" cy="0"/>
        </a:xfrm>
      </p:grpSpPr>
      <p:sp>
        <p:nvSpPr>
          <p:cNvPr id="96" name="Google Shape;96;p23"/>
          <p:cNvSpPr txBox="1"/>
          <p:nvPr>
            <p:ph type="title"/>
          </p:nvPr>
        </p:nvSpPr>
        <p:spPr>
          <a:xfrm>
            <a:off x="1792288" y="4000500"/>
            <a:ext cx="5486400" cy="472282"/>
          </a:xfrm>
          <a:prstGeom prst="rect">
            <a:avLst/>
          </a:prstGeom>
          <a:noFill/>
          <a:ln>
            <a:noFill/>
          </a:ln>
        </p:spPr>
        <p:txBody>
          <a:bodyPr anchorCtr="0" anchor="b" bIns="45700" lIns="0" spcFirstLastPara="1" rIns="91425" wrap="square" tIns="45700">
            <a:noAutofit/>
          </a:bodyPr>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23"/>
          <p:cNvSpPr/>
          <p:nvPr>
            <p:ph idx="2" type="pic"/>
          </p:nvPr>
        </p:nvSpPr>
        <p:spPr>
          <a:xfrm>
            <a:off x="1792288" y="510646"/>
            <a:ext cx="5486400" cy="3429000"/>
          </a:xfrm>
          <a:prstGeom prst="rect">
            <a:avLst/>
          </a:prstGeom>
          <a:noFill/>
          <a:ln>
            <a:noFill/>
          </a:ln>
        </p:spPr>
      </p:sp>
      <p:sp>
        <p:nvSpPr>
          <p:cNvPr id="98" name="Google Shape;98;p23"/>
          <p:cNvSpPr txBox="1"/>
          <p:nvPr>
            <p:ph idx="1" type="body"/>
          </p:nvPr>
        </p:nvSpPr>
        <p:spPr>
          <a:xfrm>
            <a:off x="1792288" y="4472782"/>
            <a:ext cx="5486400" cy="670718"/>
          </a:xfrm>
          <a:prstGeom prst="rect">
            <a:avLst/>
          </a:prstGeom>
          <a:noFill/>
          <a:ln>
            <a:noFill/>
          </a:ln>
        </p:spPr>
        <p:txBody>
          <a:bodyPr anchorCtr="0" anchor="t" bIns="45700" lIns="0"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SzPts val="900"/>
              <a:buNone/>
              <a:defRPr sz="900"/>
            </a:lvl6pPr>
            <a:lvl7pPr indent="-228600" lvl="6" marL="3200400" algn="l">
              <a:spcBef>
                <a:spcPts val="180"/>
              </a:spcBef>
              <a:spcAft>
                <a:spcPts val="0"/>
              </a:spcAft>
              <a:buSzPts val="900"/>
              <a:buNone/>
              <a:defRPr sz="900"/>
            </a:lvl7pPr>
            <a:lvl8pPr indent="-228600" lvl="7" marL="3657600" algn="l">
              <a:spcBef>
                <a:spcPts val="180"/>
              </a:spcBef>
              <a:spcAft>
                <a:spcPts val="0"/>
              </a:spcAft>
              <a:buSzPts val="900"/>
              <a:buNone/>
              <a:defRPr sz="900"/>
            </a:lvl8pPr>
            <a:lvl9pPr indent="-228600" lvl="8" marL="4114800" algn="l">
              <a:spcBef>
                <a:spcPts val="180"/>
              </a:spcBef>
              <a:spcAft>
                <a:spcPts val="0"/>
              </a:spcAft>
              <a:buSzPts val="900"/>
              <a:buNone/>
              <a:defRPr sz="900"/>
            </a:lvl9pPr>
          </a:lstStyle>
          <a:p/>
        </p:txBody>
      </p:sp>
      <p:sp>
        <p:nvSpPr>
          <p:cNvPr id="99" name="Google Shape;99;p23"/>
          <p:cNvSpPr txBox="1"/>
          <p:nvPr>
            <p:ph idx="11" type="ftr"/>
          </p:nvPr>
        </p:nvSpPr>
        <p:spPr>
          <a:xfrm>
            <a:off x="76200" y="-38100"/>
            <a:ext cx="5638800" cy="3048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3"/>
          <p:cNvSpPr txBox="1"/>
          <p:nvPr>
            <p:ph idx="12" type="sldNum"/>
          </p:nvPr>
        </p:nvSpPr>
        <p:spPr>
          <a:xfrm>
            <a:off x="8867100" y="1400"/>
            <a:ext cx="276900" cy="259200"/>
          </a:xfrm>
          <a:prstGeom prst="rect">
            <a:avLst/>
          </a:prstGeom>
          <a:noFill/>
          <a:ln>
            <a:noFill/>
          </a:ln>
        </p:spPr>
        <p:txBody>
          <a:bodyPr anchorCtr="1" anchor="ctr" bIns="45700" lIns="91425" spcFirstLastPara="1" rIns="91425" wrap="square" tIns="45700">
            <a:noAutofit/>
          </a:bodyPr>
          <a:lstStyle>
            <a:lvl1pPr indent="0" lvl="0" marL="0" algn="r">
              <a:spcBef>
                <a:spcPts val="0"/>
              </a:spcBef>
              <a:spcAft>
                <a:spcPts val="0"/>
              </a:spcAft>
              <a:buNone/>
              <a:defRPr b="0" sz="1200">
                <a:solidFill>
                  <a:schemeClr val="lt1"/>
                </a:solidFill>
                <a:latin typeface="Arial"/>
                <a:ea typeface="Arial"/>
                <a:cs typeface="Arial"/>
                <a:sym typeface="Arial"/>
              </a:defRPr>
            </a:lvl1pPr>
            <a:lvl2pPr indent="0" lvl="1" marL="0" algn="r">
              <a:spcBef>
                <a:spcPts val="0"/>
              </a:spcBef>
              <a:spcAft>
                <a:spcPts val="0"/>
              </a:spcAft>
              <a:buNone/>
              <a:defRPr b="0" sz="1200">
                <a:solidFill>
                  <a:schemeClr val="lt1"/>
                </a:solidFill>
                <a:latin typeface="Arial"/>
                <a:ea typeface="Arial"/>
                <a:cs typeface="Arial"/>
                <a:sym typeface="Arial"/>
              </a:defRPr>
            </a:lvl2pPr>
            <a:lvl3pPr indent="0" lvl="2" marL="0" algn="r">
              <a:spcBef>
                <a:spcPts val="0"/>
              </a:spcBef>
              <a:spcAft>
                <a:spcPts val="0"/>
              </a:spcAft>
              <a:buNone/>
              <a:defRPr b="0" sz="1200">
                <a:solidFill>
                  <a:schemeClr val="lt1"/>
                </a:solidFill>
                <a:latin typeface="Arial"/>
                <a:ea typeface="Arial"/>
                <a:cs typeface="Arial"/>
                <a:sym typeface="Arial"/>
              </a:defRPr>
            </a:lvl3pPr>
            <a:lvl4pPr indent="0" lvl="3" marL="0" algn="r">
              <a:spcBef>
                <a:spcPts val="0"/>
              </a:spcBef>
              <a:spcAft>
                <a:spcPts val="0"/>
              </a:spcAft>
              <a:buNone/>
              <a:defRPr b="0" sz="1200">
                <a:solidFill>
                  <a:schemeClr val="lt1"/>
                </a:solidFill>
                <a:latin typeface="Arial"/>
                <a:ea typeface="Arial"/>
                <a:cs typeface="Arial"/>
                <a:sym typeface="Arial"/>
              </a:defRPr>
            </a:lvl4pPr>
            <a:lvl5pPr indent="0" lvl="4" marL="0" algn="r">
              <a:spcBef>
                <a:spcPts val="0"/>
              </a:spcBef>
              <a:spcAft>
                <a:spcPts val="0"/>
              </a:spcAft>
              <a:buNone/>
              <a:defRPr b="0" sz="1200">
                <a:solidFill>
                  <a:schemeClr val="lt1"/>
                </a:solidFill>
                <a:latin typeface="Arial"/>
                <a:ea typeface="Arial"/>
                <a:cs typeface="Arial"/>
                <a:sym typeface="Arial"/>
              </a:defRPr>
            </a:lvl5pPr>
            <a:lvl6pPr indent="0" lvl="5" marL="0" algn="r">
              <a:spcBef>
                <a:spcPts val="0"/>
              </a:spcBef>
              <a:spcAft>
                <a:spcPts val="0"/>
              </a:spcAft>
              <a:buNone/>
              <a:defRPr b="0" sz="1200">
                <a:solidFill>
                  <a:schemeClr val="lt1"/>
                </a:solidFill>
                <a:latin typeface="Arial"/>
                <a:ea typeface="Arial"/>
                <a:cs typeface="Arial"/>
                <a:sym typeface="Arial"/>
              </a:defRPr>
            </a:lvl6pPr>
            <a:lvl7pPr indent="0" lvl="6" marL="0" algn="r">
              <a:spcBef>
                <a:spcPts val="0"/>
              </a:spcBef>
              <a:spcAft>
                <a:spcPts val="0"/>
              </a:spcAft>
              <a:buNone/>
              <a:defRPr b="0" sz="1200">
                <a:solidFill>
                  <a:schemeClr val="lt1"/>
                </a:solidFill>
                <a:latin typeface="Arial"/>
                <a:ea typeface="Arial"/>
                <a:cs typeface="Arial"/>
                <a:sym typeface="Arial"/>
              </a:defRPr>
            </a:lvl7pPr>
            <a:lvl8pPr indent="0" lvl="7" marL="0" algn="r">
              <a:spcBef>
                <a:spcPts val="0"/>
              </a:spcBef>
              <a:spcAft>
                <a:spcPts val="0"/>
              </a:spcAft>
              <a:buNone/>
              <a:defRPr b="0" sz="1200">
                <a:solidFill>
                  <a:schemeClr val="lt1"/>
                </a:solidFill>
                <a:latin typeface="Arial"/>
                <a:ea typeface="Arial"/>
                <a:cs typeface="Arial"/>
                <a:sym typeface="Arial"/>
              </a:defRPr>
            </a:lvl8pPr>
            <a:lvl9pPr indent="0" lvl="8" marL="0" algn="r">
              <a:spcBef>
                <a:spcPts val="0"/>
              </a:spcBef>
              <a:spcAft>
                <a:spcPts val="0"/>
              </a:spcAft>
              <a:buNone/>
              <a:defRPr b="0"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01" name="Google Shape;101;p23"/>
          <p:cNvSpPr txBox="1"/>
          <p:nvPr>
            <p:ph idx="10" type="dt"/>
          </p:nvPr>
        </p:nvSpPr>
        <p:spPr>
          <a:xfrm>
            <a:off x="6553200" y="-38100"/>
            <a:ext cx="2057400" cy="3048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06" name="Shape 106"/>
        <p:cNvGrpSpPr/>
        <p:nvPr/>
      </p:nvGrpSpPr>
      <p:grpSpPr>
        <a:xfrm>
          <a:off x="0" y="0"/>
          <a:ext cx="0" cy="0"/>
          <a:chOff x="0" y="0"/>
          <a:chExt cx="0" cy="0"/>
        </a:xfrm>
      </p:grpSpPr>
      <p:sp>
        <p:nvSpPr>
          <p:cNvPr id="107" name="Google Shape;107;p25"/>
          <p:cNvSpPr txBox="1"/>
          <p:nvPr>
            <p:ph idx="12" type="sldNum"/>
          </p:nvPr>
        </p:nvSpPr>
        <p:spPr>
          <a:xfrm>
            <a:off x="8556784" y="5277612"/>
            <a:ext cx="548700" cy="437400"/>
          </a:xfrm>
          <a:prstGeom prst="rect">
            <a:avLst/>
          </a:prstGeom>
          <a:solidFill>
            <a:schemeClr val="dk2"/>
          </a:solidFill>
          <a:ln>
            <a:noFill/>
          </a:ln>
        </p:spPr>
        <p:txBody>
          <a:bodyPr anchorCtr="1"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_1">
    <p:spTree>
      <p:nvGrpSpPr>
        <p:cNvPr id="27" name="Shape 27"/>
        <p:cNvGrpSpPr/>
        <p:nvPr/>
      </p:nvGrpSpPr>
      <p:grpSpPr>
        <a:xfrm>
          <a:off x="0" y="0"/>
          <a:ext cx="0" cy="0"/>
          <a:chOff x="0" y="0"/>
          <a:chExt cx="0" cy="0"/>
        </a:xfrm>
      </p:grpSpPr>
      <p:sp>
        <p:nvSpPr>
          <p:cNvPr id="28" name="Google Shape;28;g3b0251f9e8b_0_25"/>
          <p:cNvSpPr/>
          <p:nvPr/>
        </p:nvSpPr>
        <p:spPr>
          <a:xfrm>
            <a:off x="0" y="-63500"/>
            <a:ext cx="9144000" cy="48261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a:ea typeface="Times"/>
              <a:cs typeface="Times"/>
              <a:sym typeface="Times"/>
            </a:endParaRPr>
          </a:p>
        </p:txBody>
      </p:sp>
      <p:sp>
        <p:nvSpPr>
          <p:cNvPr id="29" name="Google Shape;29;g3b0251f9e8b_0_25"/>
          <p:cNvSpPr/>
          <p:nvPr/>
        </p:nvSpPr>
        <p:spPr>
          <a:xfrm>
            <a:off x="0" y="4127400"/>
            <a:ext cx="9144000" cy="15879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a:ea typeface="Times"/>
              <a:cs typeface="Times"/>
              <a:sym typeface="Times"/>
            </a:endParaRPr>
          </a:p>
        </p:txBody>
      </p:sp>
      <p:cxnSp>
        <p:nvCxnSpPr>
          <p:cNvPr id="30" name="Google Shape;30;g3b0251f9e8b_0_25"/>
          <p:cNvCxnSpPr/>
          <p:nvPr/>
        </p:nvCxnSpPr>
        <p:spPr>
          <a:xfrm>
            <a:off x="0" y="4127400"/>
            <a:ext cx="9144000" cy="0"/>
          </a:xfrm>
          <a:prstGeom prst="straightConnector1">
            <a:avLst/>
          </a:prstGeom>
          <a:noFill/>
          <a:ln cap="flat" cmpd="sng" w="9525">
            <a:solidFill>
              <a:srgbClr val="4D4D4D"/>
            </a:solidFill>
            <a:prstDash val="solid"/>
            <a:round/>
            <a:headEnd len="med" w="med" type="none"/>
            <a:tailEnd len="med" w="med" type="none"/>
          </a:ln>
        </p:spPr>
      </p:cxnSp>
      <p:sp>
        <p:nvSpPr>
          <p:cNvPr id="31" name="Google Shape;31;g3b0251f9e8b_0_25"/>
          <p:cNvSpPr txBox="1"/>
          <p:nvPr>
            <p:ph type="ctrTitle"/>
          </p:nvPr>
        </p:nvSpPr>
        <p:spPr>
          <a:xfrm>
            <a:off x="685800" y="1333500"/>
            <a:ext cx="7772400" cy="952500"/>
          </a:xfrm>
          <a:prstGeom prst="rect">
            <a:avLst/>
          </a:prstGeom>
          <a:noFill/>
          <a:ln>
            <a:noFill/>
          </a:ln>
        </p:spPr>
        <p:txBody>
          <a:bodyPr anchorCtr="0" anchor="ctr" bIns="45700" lIns="0" spcFirstLastPara="1" rIns="91425" wrap="square" tIns="45700">
            <a:noAutofit/>
          </a:bodyPr>
          <a:lstStyle>
            <a:lvl1pPr lvl="0" algn="ctr">
              <a:spcBef>
                <a:spcPts val="0"/>
              </a:spcBef>
              <a:spcAft>
                <a:spcPts val="0"/>
              </a:spcAft>
              <a:buSzPts val="1400"/>
              <a:buNone/>
              <a:defRPr sz="2800">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g3b0251f9e8b_0_25"/>
          <p:cNvSpPr txBox="1"/>
          <p:nvPr>
            <p:ph idx="1" type="subTitle"/>
          </p:nvPr>
        </p:nvSpPr>
        <p:spPr>
          <a:xfrm>
            <a:off x="1371600" y="2667000"/>
            <a:ext cx="6400800" cy="1460400"/>
          </a:xfrm>
          <a:prstGeom prst="rect">
            <a:avLst/>
          </a:prstGeom>
          <a:noFill/>
          <a:ln>
            <a:noFill/>
          </a:ln>
        </p:spPr>
        <p:txBody>
          <a:bodyPr anchorCtr="0" anchor="t" bIns="45700" lIns="0" spcFirstLastPara="1" rIns="91425" wrap="square" tIns="45700">
            <a:noAutofit/>
          </a:bodyPr>
          <a:lstStyle>
            <a:lvl1pPr lvl="0" algn="ctr">
              <a:spcBef>
                <a:spcPts val="360"/>
              </a:spcBef>
              <a:spcAft>
                <a:spcPts val="0"/>
              </a:spcAft>
              <a:buClr>
                <a:srgbClr val="CCCCCC"/>
              </a:buClr>
              <a:buSzPts val="1800"/>
              <a:buFont typeface="Noto Sans Symbols"/>
              <a:buNone/>
              <a:defRPr sz="1800">
                <a:solidFill>
                  <a:srgbClr val="CCCCCC"/>
                </a:solidFill>
              </a:defRPr>
            </a:lvl1pPr>
            <a:lvl2pPr lvl="1" algn="l">
              <a:spcBef>
                <a:spcPts val="360"/>
              </a:spcBef>
              <a:spcAft>
                <a:spcPts val="0"/>
              </a:spcAft>
              <a:buClr>
                <a:schemeClr val="dk1"/>
              </a:buClr>
              <a:buSzPts val="1800"/>
              <a:buChar char="⮚"/>
              <a:defRPr/>
            </a:lvl2pPr>
            <a:lvl3pPr lvl="2" algn="l">
              <a:spcBef>
                <a:spcPts val="360"/>
              </a:spcBef>
              <a:spcAft>
                <a:spcPts val="0"/>
              </a:spcAft>
              <a:buClr>
                <a:schemeClr val="dk1"/>
              </a:buClr>
              <a:buSzPts val="1800"/>
              <a:buChar char="◉"/>
              <a:defRPr/>
            </a:lvl3pPr>
            <a:lvl4pPr lvl="3" algn="l">
              <a:spcBef>
                <a:spcPts val="360"/>
              </a:spcBef>
              <a:spcAft>
                <a:spcPts val="0"/>
              </a:spcAft>
              <a:buClr>
                <a:schemeClr val="dk1"/>
              </a:buClr>
              <a:buSzPts val="1800"/>
              <a:buChar char="•"/>
              <a:defRPr/>
            </a:lvl4pPr>
            <a:lvl5pPr lvl="4" algn="l">
              <a:spcBef>
                <a:spcPts val="360"/>
              </a:spcBef>
              <a:spcAft>
                <a:spcPts val="0"/>
              </a:spcAft>
              <a:buClr>
                <a:schemeClr val="dk1"/>
              </a:buClr>
              <a:buSzPts val="1800"/>
              <a:buChar char="▪"/>
              <a:defRPr/>
            </a:lvl5pPr>
            <a:lvl6pPr lvl="5" algn="l">
              <a:spcBef>
                <a:spcPts val="360"/>
              </a:spcBef>
              <a:spcAft>
                <a:spcPts val="0"/>
              </a:spcAft>
              <a:buSzPts val="1800"/>
              <a:buChar char="▪"/>
              <a:defRPr/>
            </a:lvl6pPr>
            <a:lvl7pPr lvl="6" algn="l">
              <a:spcBef>
                <a:spcPts val="360"/>
              </a:spcBef>
              <a:spcAft>
                <a:spcPts val="0"/>
              </a:spcAft>
              <a:buSzPts val="1800"/>
              <a:buChar char="▪"/>
              <a:defRPr/>
            </a:lvl7pPr>
            <a:lvl8pPr lvl="7" algn="l">
              <a:spcBef>
                <a:spcPts val="360"/>
              </a:spcBef>
              <a:spcAft>
                <a:spcPts val="0"/>
              </a:spcAft>
              <a:buSzPts val="1800"/>
              <a:buChar char="▪"/>
              <a:defRPr/>
            </a:lvl8pPr>
            <a:lvl9pPr lvl="8" algn="l">
              <a:spcBef>
                <a:spcPts val="360"/>
              </a:spcBef>
              <a:spcAft>
                <a:spcPts val="0"/>
              </a:spcAft>
              <a:buSzPts val="1800"/>
              <a:buChar char="▪"/>
              <a:defRPr/>
            </a:lvl9pPr>
          </a:lstStyle>
          <a:p/>
        </p:txBody>
      </p:sp>
      <p:sp>
        <p:nvSpPr>
          <p:cNvPr id="33" name="Google Shape;33;g3b0251f9e8b_0_25"/>
          <p:cNvSpPr/>
          <p:nvPr/>
        </p:nvSpPr>
        <p:spPr>
          <a:xfrm>
            <a:off x="0" y="4063800"/>
            <a:ext cx="9144000" cy="636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a:ea typeface="Times"/>
              <a:cs typeface="Times"/>
              <a:sym typeface="Times"/>
            </a:endParaRPr>
          </a:p>
        </p:txBody>
      </p:sp>
      <p:pic>
        <p:nvPicPr>
          <p:cNvPr id="34" name="Google Shape;34;g3b0251f9e8b_0_25" title="WHITEAquiferLogo2025 (1).png"/>
          <p:cNvPicPr preferRelativeResize="0"/>
          <p:nvPr/>
        </p:nvPicPr>
        <p:blipFill>
          <a:blip r:embed="rId2">
            <a:alphaModFix/>
          </a:blip>
          <a:stretch>
            <a:fillRect/>
          </a:stretch>
        </p:blipFill>
        <p:spPr>
          <a:xfrm>
            <a:off x="2991800" y="4298950"/>
            <a:ext cx="3160401" cy="1249074"/>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35" name="Shape 35"/>
        <p:cNvGrpSpPr/>
        <p:nvPr/>
      </p:nvGrpSpPr>
      <p:grpSpPr>
        <a:xfrm>
          <a:off x="0" y="0"/>
          <a:ext cx="0" cy="0"/>
          <a:chOff x="0" y="0"/>
          <a:chExt cx="0" cy="0"/>
        </a:xfrm>
      </p:grpSpPr>
      <p:sp>
        <p:nvSpPr>
          <p:cNvPr id="36" name="Google Shape;36;p14"/>
          <p:cNvSpPr txBox="1"/>
          <p:nvPr>
            <p:ph type="title"/>
          </p:nvPr>
        </p:nvSpPr>
        <p:spPr>
          <a:xfrm>
            <a:off x="609600" y="838200"/>
            <a:ext cx="8001000" cy="571500"/>
          </a:xfrm>
          <a:prstGeom prst="rect">
            <a:avLst/>
          </a:prstGeom>
          <a:noFill/>
          <a:ln>
            <a:noFill/>
          </a:ln>
        </p:spPr>
        <p:txBody>
          <a:bodyPr anchorCtr="0" anchor="t" bIns="45700" lIns="0" spcFirstLastPara="1" rIns="91425" wrap="square" tIns="45700">
            <a:noAutofit/>
          </a:bodyPr>
          <a:lstStyle>
            <a:lvl1pPr lvl="0" algn="l">
              <a:spcBef>
                <a:spcPts val="0"/>
              </a:spcBef>
              <a:spcAft>
                <a:spcPts val="0"/>
              </a:spcAft>
              <a:buSzPts val="1400"/>
              <a:buNone/>
              <a:defRPr sz="3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14"/>
          <p:cNvSpPr txBox="1"/>
          <p:nvPr>
            <p:ph idx="1" type="body"/>
          </p:nvPr>
        </p:nvSpPr>
        <p:spPr>
          <a:xfrm>
            <a:off x="609600" y="1524000"/>
            <a:ext cx="8001000" cy="3238500"/>
          </a:xfrm>
          <a:prstGeom prst="rect">
            <a:avLst/>
          </a:prstGeom>
          <a:noFill/>
          <a:ln>
            <a:noFill/>
          </a:ln>
        </p:spPr>
        <p:txBody>
          <a:bodyPr anchorCtr="0" anchor="t" bIns="45700" lIns="0" spcFirstLastPara="1" rIns="91425" wrap="square" tIns="45700">
            <a:noAutofit/>
          </a:bodyPr>
          <a:lstStyle>
            <a:lvl1pPr indent="-381000" lvl="0" marL="457200" algn="l">
              <a:spcBef>
                <a:spcPts val="480"/>
              </a:spcBef>
              <a:spcAft>
                <a:spcPts val="0"/>
              </a:spcAft>
              <a:buClr>
                <a:schemeClr val="accent1"/>
              </a:buClr>
              <a:buSzPts val="2400"/>
              <a:buFont typeface="Noto Sans Symbols"/>
              <a:buChar char="▪"/>
              <a:defRPr/>
            </a:lvl1pPr>
            <a:lvl2pPr indent="-342900" lvl="1" marL="914400" algn="l">
              <a:spcBef>
                <a:spcPts val="360"/>
              </a:spcBef>
              <a:spcAft>
                <a:spcPts val="0"/>
              </a:spcAft>
              <a:buClr>
                <a:schemeClr val="accent1"/>
              </a:buClr>
              <a:buSzPts val="1800"/>
              <a:buFont typeface="Merriweather Sans"/>
              <a:buChar char="»"/>
              <a:defRPr/>
            </a:lvl2pPr>
            <a:lvl3pPr indent="-342900" lvl="2" marL="1371600" algn="l">
              <a:spcBef>
                <a:spcPts val="360"/>
              </a:spcBef>
              <a:spcAft>
                <a:spcPts val="0"/>
              </a:spcAft>
              <a:buClr>
                <a:schemeClr val="accent1"/>
              </a:buClr>
              <a:buSzPts val="1800"/>
              <a:buFont typeface="Noto Sans Symbols"/>
              <a:buChar char="▪"/>
              <a:defRPr/>
            </a:lvl3pPr>
            <a:lvl4pPr indent="-342900" lvl="3" marL="1828800" algn="l">
              <a:spcBef>
                <a:spcPts val="360"/>
              </a:spcBef>
              <a:spcAft>
                <a:spcPts val="0"/>
              </a:spcAft>
              <a:buClr>
                <a:schemeClr val="accent1"/>
              </a:buClr>
              <a:buSzPts val="1800"/>
              <a:buFont typeface="Merriweather Sans"/>
              <a:buChar char="»"/>
              <a:defRPr/>
            </a:lvl4pPr>
            <a:lvl5pPr indent="-342900" lvl="4" marL="2286000" algn="l">
              <a:spcBef>
                <a:spcPts val="360"/>
              </a:spcBef>
              <a:spcAft>
                <a:spcPts val="0"/>
              </a:spcAft>
              <a:buClr>
                <a:schemeClr val="accent1"/>
              </a:buClr>
              <a:buSzPts val="1800"/>
              <a:buFont typeface="Noto Sans Symbols"/>
              <a:buChar char="▪"/>
              <a:defRPr/>
            </a:lvl5pPr>
            <a:lvl6pPr indent="-342900" lvl="5" marL="2743200" algn="l">
              <a:spcBef>
                <a:spcPts val="360"/>
              </a:spcBef>
              <a:spcAft>
                <a:spcPts val="0"/>
              </a:spcAft>
              <a:buClr>
                <a:schemeClr val="accent1"/>
              </a:buClr>
              <a:buSzPts val="1800"/>
              <a:buChar char="▪"/>
              <a:defRPr/>
            </a:lvl6pPr>
            <a:lvl7pPr indent="-342900" lvl="6" marL="3200400" algn="l">
              <a:spcBef>
                <a:spcPts val="360"/>
              </a:spcBef>
              <a:spcAft>
                <a:spcPts val="0"/>
              </a:spcAft>
              <a:buClr>
                <a:schemeClr val="accent1"/>
              </a:buClr>
              <a:buSzPts val="1800"/>
              <a:buChar char="▪"/>
              <a:defRPr/>
            </a:lvl7pPr>
            <a:lvl8pPr indent="-342900" lvl="7" marL="3657600" algn="l">
              <a:spcBef>
                <a:spcPts val="360"/>
              </a:spcBef>
              <a:spcAft>
                <a:spcPts val="0"/>
              </a:spcAft>
              <a:buClr>
                <a:schemeClr val="accent1"/>
              </a:buClr>
              <a:buSzPts val="1800"/>
              <a:buChar char="▪"/>
              <a:defRPr/>
            </a:lvl8pPr>
            <a:lvl9pPr indent="-342900" lvl="8" marL="4114800" algn="l">
              <a:spcBef>
                <a:spcPts val="360"/>
              </a:spcBef>
              <a:spcAft>
                <a:spcPts val="0"/>
              </a:spcAft>
              <a:buClr>
                <a:schemeClr val="accent1"/>
              </a:buClr>
              <a:buSzPts val="1800"/>
              <a:buChar char="▪"/>
              <a:defRPr/>
            </a:lvl9pPr>
          </a:lstStyle>
          <a:p/>
        </p:txBody>
      </p:sp>
      <p:sp>
        <p:nvSpPr>
          <p:cNvPr id="38" name="Google Shape;38;p14"/>
          <p:cNvSpPr txBox="1"/>
          <p:nvPr>
            <p:ph idx="11" type="ftr"/>
          </p:nvPr>
        </p:nvSpPr>
        <p:spPr>
          <a:xfrm>
            <a:off x="76200" y="-38100"/>
            <a:ext cx="5638800" cy="3048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chemeClr val="lt1"/>
              </a:buClr>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4"/>
          <p:cNvSpPr txBox="1"/>
          <p:nvPr>
            <p:ph idx="12" type="sldNum"/>
          </p:nvPr>
        </p:nvSpPr>
        <p:spPr>
          <a:xfrm>
            <a:off x="8833500" y="0"/>
            <a:ext cx="310500" cy="260700"/>
          </a:xfrm>
          <a:prstGeom prst="rect">
            <a:avLst/>
          </a:prstGeom>
          <a:solidFill>
            <a:schemeClr val="accent3"/>
          </a:solidFill>
          <a:ln>
            <a:noFill/>
          </a:ln>
        </p:spPr>
        <p:txBody>
          <a:bodyPr anchorCtr="1" anchor="ctr" bIns="45700" lIns="91425" spcFirstLastPara="1" rIns="91425" wrap="square" tIns="45700">
            <a:noAutofit/>
          </a:bodyPr>
          <a:lstStyle>
            <a:lvl1pPr indent="0" lvl="0" marL="0" algn="ctr">
              <a:spcBef>
                <a:spcPts val="0"/>
              </a:spcBef>
              <a:spcAft>
                <a:spcPts val="0"/>
              </a:spcAft>
              <a:buNone/>
              <a:defRPr b="0" sz="800">
                <a:solidFill>
                  <a:schemeClr val="lt1"/>
                </a:solidFill>
                <a:latin typeface="Arial"/>
                <a:ea typeface="Arial"/>
                <a:cs typeface="Arial"/>
                <a:sym typeface="Arial"/>
              </a:defRPr>
            </a:lvl1pPr>
            <a:lvl2pPr indent="0" lvl="1" marL="0" algn="ctr">
              <a:spcBef>
                <a:spcPts val="0"/>
              </a:spcBef>
              <a:spcAft>
                <a:spcPts val="0"/>
              </a:spcAft>
              <a:buNone/>
              <a:defRPr b="0" sz="800">
                <a:solidFill>
                  <a:schemeClr val="lt1"/>
                </a:solidFill>
                <a:latin typeface="Arial"/>
                <a:ea typeface="Arial"/>
                <a:cs typeface="Arial"/>
                <a:sym typeface="Arial"/>
              </a:defRPr>
            </a:lvl2pPr>
            <a:lvl3pPr indent="0" lvl="2" marL="0" algn="ctr">
              <a:spcBef>
                <a:spcPts val="0"/>
              </a:spcBef>
              <a:spcAft>
                <a:spcPts val="0"/>
              </a:spcAft>
              <a:buNone/>
              <a:defRPr b="0" sz="800">
                <a:solidFill>
                  <a:schemeClr val="lt1"/>
                </a:solidFill>
                <a:latin typeface="Arial"/>
                <a:ea typeface="Arial"/>
                <a:cs typeface="Arial"/>
                <a:sym typeface="Arial"/>
              </a:defRPr>
            </a:lvl3pPr>
            <a:lvl4pPr indent="0" lvl="3" marL="0" algn="ctr">
              <a:spcBef>
                <a:spcPts val="0"/>
              </a:spcBef>
              <a:spcAft>
                <a:spcPts val="0"/>
              </a:spcAft>
              <a:buNone/>
              <a:defRPr b="0" sz="800">
                <a:solidFill>
                  <a:schemeClr val="lt1"/>
                </a:solidFill>
                <a:latin typeface="Arial"/>
                <a:ea typeface="Arial"/>
                <a:cs typeface="Arial"/>
                <a:sym typeface="Arial"/>
              </a:defRPr>
            </a:lvl4pPr>
            <a:lvl5pPr indent="0" lvl="4" marL="0" algn="ctr">
              <a:spcBef>
                <a:spcPts val="0"/>
              </a:spcBef>
              <a:spcAft>
                <a:spcPts val="0"/>
              </a:spcAft>
              <a:buNone/>
              <a:defRPr b="0" sz="800">
                <a:solidFill>
                  <a:schemeClr val="lt1"/>
                </a:solidFill>
                <a:latin typeface="Arial"/>
                <a:ea typeface="Arial"/>
                <a:cs typeface="Arial"/>
                <a:sym typeface="Arial"/>
              </a:defRPr>
            </a:lvl5pPr>
            <a:lvl6pPr indent="0" lvl="5" marL="0" algn="ctr">
              <a:spcBef>
                <a:spcPts val="0"/>
              </a:spcBef>
              <a:spcAft>
                <a:spcPts val="0"/>
              </a:spcAft>
              <a:buNone/>
              <a:defRPr b="0" sz="800">
                <a:solidFill>
                  <a:schemeClr val="lt1"/>
                </a:solidFill>
                <a:latin typeface="Arial"/>
                <a:ea typeface="Arial"/>
                <a:cs typeface="Arial"/>
                <a:sym typeface="Arial"/>
              </a:defRPr>
            </a:lvl6pPr>
            <a:lvl7pPr indent="0" lvl="6" marL="0" algn="ctr">
              <a:spcBef>
                <a:spcPts val="0"/>
              </a:spcBef>
              <a:spcAft>
                <a:spcPts val="0"/>
              </a:spcAft>
              <a:buNone/>
              <a:defRPr b="0" sz="800">
                <a:solidFill>
                  <a:schemeClr val="lt1"/>
                </a:solidFill>
                <a:latin typeface="Arial"/>
                <a:ea typeface="Arial"/>
                <a:cs typeface="Arial"/>
                <a:sym typeface="Arial"/>
              </a:defRPr>
            </a:lvl7pPr>
            <a:lvl8pPr indent="0" lvl="7" marL="0" algn="ctr">
              <a:spcBef>
                <a:spcPts val="0"/>
              </a:spcBef>
              <a:spcAft>
                <a:spcPts val="0"/>
              </a:spcAft>
              <a:buNone/>
              <a:defRPr b="0" sz="800">
                <a:solidFill>
                  <a:schemeClr val="lt1"/>
                </a:solidFill>
                <a:latin typeface="Arial"/>
                <a:ea typeface="Arial"/>
                <a:cs typeface="Arial"/>
                <a:sym typeface="Arial"/>
              </a:defRPr>
            </a:lvl8pPr>
            <a:lvl9pPr indent="0" lvl="8" marL="0" algn="ctr">
              <a:spcBef>
                <a:spcPts val="0"/>
              </a:spcBef>
              <a:spcAft>
                <a:spcPts val="0"/>
              </a:spcAft>
              <a:buNone/>
              <a:defRPr b="0" sz="800">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sz="700"/>
          </a:p>
        </p:txBody>
      </p:sp>
      <p:sp>
        <p:nvSpPr>
          <p:cNvPr id="40" name="Google Shape;40;p14"/>
          <p:cNvSpPr txBox="1"/>
          <p:nvPr>
            <p:ph idx="10" type="dt"/>
          </p:nvPr>
        </p:nvSpPr>
        <p:spPr>
          <a:xfrm>
            <a:off x="6553200" y="-38100"/>
            <a:ext cx="2057400" cy="304800"/>
          </a:xfrm>
          <a:prstGeom prst="rect">
            <a:avLst/>
          </a:prstGeom>
          <a:noFill/>
          <a:ln>
            <a:noFill/>
          </a:ln>
        </p:spPr>
        <p:txBody>
          <a:bodyPr anchorCtr="0" anchor="ctr" bIns="45700" lIns="91425" spcFirstLastPara="1" rIns="0" wrap="square" tIns="45700">
            <a:noAutofit/>
          </a:bodyPr>
          <a:lstStyle>
            <a:lvl1pPr lvl="0" algn="r">
              <a:spcBef>
                <a:spcPts val="0"/>
              </a:spcBef>
              <a:spcAft>
                <a:spcPts val="0"/>
              </a:spcAft>
              <a:buClr>
                <a:schemeClr val="lt1"/>
              </a:buClr>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p:cSld name="1_Title Slide">
    <p:spTree>
      <p:nvGrpSpPr>
        <p:cNvPr id="41" name="Shape 41"/>
        <p:cNvGrpSpPr/>
        <p:nvPr/>
      </p:nvGrpSpPr>
      <p:grpSpPr>
        <a:xfrm>
          <a:off x="0" y="0"/>
          <a:ext cx="0" cy="0"/>
          <a:chOff x="0" y="0"/>
          <a:chExt cx="0" cy="0"/>
        </a:xfrm>
      </p:grpSpPr>
      <p:sp>
        <p:nvSpPr>
          <p:cNvPr id="42" name="Google Shape;42;p15"/>
          <p:cNvSpPr/>
          <p:nvPr/>
        </p:nvSpPr>
        <p:spPr>
          <a:xfrm>
            <a:off x="0" y="-63500"/>
            <a:ext cx="9144000" cy="4826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a:ea typeface="Times"/>
              <a:cs typeface="Times"/>
              <a:sym typeface="Times"/>
            </a:endParaRPr>
          </a:p>
        </p:txBody>
      </p:sp>
      <p:sp>
        <p:nvSpPr>
          <p:cNvPr id="43" name="Google Shape;43;p15"/>
          <p:cNvSpPr/>
          <p:nvPr/>
        </p:nvSpPr>
        <p:spPr>
          <a:xfrm>
            <a:off x="0" y="4699000"/>
            <a:ext cx="9144000" cy="1016000"/>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a:ea typeface="Times"/>
              <a:cs typeface="Times"/>
              <a:sym typeface="Times"/>
            </a:endParaRPr>
          </a:p>
        </p:txBody>
      </p:sp>
      <p:cxnSp>
        <p:nvCxnSpPr>
          <p:cNvPr id="44" name="Google Shape;44;p15"/>
          <p:cNvCxnSpPr/>
          <p:nvPr/>
        </p:nvCxnSpPr>
        <p:spPr>
          <a:xfrm>
            <a:off x="0" y="4699000"/>
            <a:ext cx="9144000" cy="0"/>
          </a:xfrm>
          <a:prstGeom prst="straightConnector1">
            <a:avLst/>
          </a:prstGeom>
          <a:noFill/>
          <a:ln cap="flat" cmpd="sng" w="9525">
            <a:solidFill>
              <a:srgbClr val="4D4D4D"/>
            </a:solidFill>
            <a:prstDash val="solid"/>
            <a:round/>
            <a:headEnd len="med" w="med" type="none"/>
            <a:tailEnd len="med" w="med" type="none"/>
          </a:ln>
        </p:spPr>
      </p:cxnSp>
      <p:sp>
        <p:nvSpPr>
          <p:cNvPr id="45" name="Google Shape;45;p15"/>
          <p:cNvSpPr/>
          <p:nvPr/>
        </p:nvSpPr>
        <p:spPr>
          <a:xfrm>
            <a:off x="0" y="4635500"/>
            <a:ext cx="9144000" cy="63500"/>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a:ea typeface="Times"/>
              <a:cs typeface="Times"/>
              <a:sym typeface="Times"/>
            </a:endParaRPr>
          </a:p>
        </p:txBody>
      </p:sp>
      <p:sp>
        <p:nvSpPr>
          <p:cNvPr id="46" name="Google Shape;46;p15"/>
          <p:cNvSpPr txBox="1"/>
          <p:nvPr>
            <p:ph type="ctrTitle"/>
          </p:nvPr>
        </p:nvSpPr>
        <p:spPr>
          <a:xfrm>
            <a:off x="685800" y="1333500"/>
            <a:ext cx="7772400" cy="952500"/>
          </a:xfrm>
          <a:prstGeom prst="rect">
            <a:avLst/>
          </a:prstGeom>
          <a:noFill/>
          <a:ln>
            <a:noFill/>
          </a:ln>
        </p:spPr>
        <p:txBody>
          <a:bodyPr anchorCtr="0" anchor="ctr" bIns="45700" lIns="0" spcFirstLastPara="1" rIns="91425" wrap="square" tIns="45700">
            <a:noAutofit/>
          </a:bodyPr>
          <a:lstStyle>
            <a:lvl1pPr lvl="0" algn="ctr">
              <a:spcBef>
                <a:spcPts val="0"/>
              </a:spcBef>
              <a:spcAft>
                <a:spcPts val="0"/>
              </a:spcAft>
              <a:buSzPts val="1400"/>
              <a:buNone/>
              <a:defRPr sz="2800">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5"/>
          <p:cNvSpPr txBox="1"/>
          <p:nvPr>
            <p:ph idx="1" type="subTitle"/>
          </p:nvPr>
        </p:nvSpPr>
        <p:spPr>
          <a:xfrm>
            <a:off x="1371600" y="2667000"/>
            <a:ext cx="6400800" cy="1460500"/>
          </a:xfrm>
          <a:prstGeom prst="rect">
            <a:avLst/>
          </a:prstGeom>
          <a:noFill/>
          <a:ln>
            <a:noFill/>
          </a:ln>
        </p:spPr>
        <p:txBody>
          <a:bodyPr anchorCtr="0" anchor="t" bIns="45700" lIns="0" spcFirstLastPara="1" rIns="91425" wrap="square" tIns="45700">
            <a:noAutofit/>
          </a:bodyPr>
          <a:lstStyle>
            <a:lvl1pPr lvl="0" algn="ctr">
              <a:spcBef>
                <a:spcPts val="360"/>
              </a:spcBef>
              <a:spcAft>
                <a:spcPts val="0"/>
              </a:spcAft>
              <a:buClr>
                <a:srgbClr val="CCCCCC"/>
              </a:buClr>
              <a:buSzPts val="1800"/>
              <a:buFont typeface="Noto Sans Symbols"/>
              <a:buNone/>
              <a:defRPr sz="1800">
                <a:solidFill>
                  <a:srgbClr val="CCCCCC"/>
                </a:solidFill>
              </a:defRPr>
            </a:lvl1pPr>
            <a:lvl2pPr lvl="1" algn="l">
              <a:spcBef>
                <a:spcPts val="360"/>
              </a:spcBef>
              <a:spcAft>
                <a:spcPts val="0"/>
              </a:spcAft>
              <a:buClr>
                <a:schemeClr val="dk1"/>
              </a:buClr>
              <a:buSzPts val="1800"/>
              <a:buChar char="⮚"/>
              <a:defRPr/>
            </a:lvl2pPr>
            <a:lvl3pPr lvl="2" algn="l">
              <a:spcBef>
                <a:spcPts val="360"/>
              </a:spcBef>
              <a:spcAft>
                <a:spcPts val="0"/>
              </a:spcAft>
              <a:buClr>
                <a:schemeClr val="dk1"/>
              </a:buClr>
              <a:buSzPts val="1800"/>
              <a:buChar char="◉"/>
              <a:defRPr/>
            </a:lvl3pPr>
            <a:lvl4pPr lvl="3" algn="l">
              <a:spcBef>
                <a:spcPts val="360"/>
              </a:spcBef>
              <a:spcAft>
                <a:spcPts val="0"/>
              </a:spcAft>
              <a:buClr>
                <a:schemeClr val="dk1"/>
              </a:buClr>
              <a:buSzPts val="1800"/>
              <a:buChar char="•"/>
              <a:defRPr/>
            </a:lvl4pPr>
            <a:lvl5pPr lvl="4" algn="l">
              <a:spcBef>
                <a:spcPts val="360"/>
              </a:spcBef>
              <a:spcAft>
                <a:spcPts val="0"/>
              </a:spcAft>
              <a:buClr>
                <a:schemeClr val="dk1"/>
              </a:buClr>
              <a:buSzPts val="1800"/>
              <a:buChar char="▪"/>
              <a:defRPr/>
            </a:lvl5pPr>
            <a:lvl6pPr lvl="5" algn="l">
              <a:spcBef>
                <a:spcPts val="360"/>
              </a:spcBef>
              <a:spcAft>
                <a:spcPts val="0"/>
              </a:spcAft>
              <a:buSzPts val="1800"/>
              <a:buChar char="▪"/>
              <a:defRPr/>
            </a:lvl6pPr>
            <a:lvl7pPr lvl="6" algn="l">
              <a:spcBef>
                <a:spcPts val="360"/>
              </a:spcBef>
              <a:spcAft>
                <a:spcPts val="0"/>
              </a:spcAft>
              <a:buSzPts val="1800"/>
              <a:buChar char="▪"/>
              <a:defRPr/>
            </a:lvl7pPr>
            <a:lvl8pPr lvl="7" algn="l">
              <a:spcBef>
                <a:spcPts val="360"/>
              </a:spcBef>
              <a:spcAft>
                <a:spcPts val="0"/>
              </a:spcAft>
              <a:buSzPts val="1800"/>
              <a:buChar char="▪"/>
              <a:defRPr/>
            </a:lvl8pPr>
            <a:lvl9pPr lvl="8" algn="l">
              <a:spcBef>
                <a:spcPts val="360"/>
              </a:spcBef>
              <a:spcAft>
                <a:spcPts val="0"/>
              </a:spcAft>
              <a:buSzPts val="180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48" name="Shape 48"/>
        <p:cNvGrpSpPr/>
        <p:nvPr/>
      </p:nvGrpSpPr>
      <p:grpSpPr>
        <a:xfrm>
          <a:off x="0" y="0"/>
          <a:ext cx="0" cy="0"/>
          <a:chOff x="0" y="0"/>
          <a:chExt cx="0" cy="0"/>
        </a:xfrm>
      </p:grpSpPr>
      <p:sp>
        <p:nvSpPr>
          <p:cNvPr id="49" name="Google Shape;49;p16"/>
          <p:cNvSpPr txBox="1"/>
          <p:nvPr>
            <p:ph type="title"/>
          </p:nvPr>
        </p:nvSpPr>
        <p:spPr>
          <a:xfrm>
            <a:off x="609600" y="838200"/>
            <a:ext cx="8001000" cy="571500"/>
          </a:xfrm>
          <a:prstGeom prst="rect">
            <a:avLst/>
          </a:prstGeom>
          <a:noFill/>
          <a:ln>
            <a:noFill/>
          </a:ln>
        </p:spPr>
        <p:txBody>
          <a:bodyPr anchorCtr="0" anchor="t" bIns="45700" lIns="0" spcFirstLastPara="1" rIns="91425" wrap="square" tIns="45700">
            <a:noAutofit/>
          </a:bodyPr>
          <a:lstStyle>
            <a:lvl1pPr lvl="0" algn="l">
              <a:spcBef>
                <a:spcPts val="0"/>
              </a:spcBef>
              <a:spcAft>
                <a:spcPts val="0"/>
              </a:spcAft>
              <a:buSzPts val="1400"/>
              <a:buNone/>
              <a:defRPr sz="3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6"/>
          <p:cNvSpPr txBox="1"/>
          <p:nvPr>
            <p:ph idx="1" type="body"/>
          </p:nvPr>
        </p:nvSpPr>
        <p:spPr>
          <a:xfrm>
            <a:off x="609600" y="1524000"/>
            <a:ext cx="8001000" cy="3238500"/>
          </a:xfrm>
          <a:prstGeom prst="rect">
            <a:avLst/>
          </a:prstGeom>
          <a:noFill/>
          <a:ln>
            <a:noFill/>
          </a:ln>
        </p:spPr>
        <p:txBody>
          <a:bodyPr anchorCtr="0" anchor="t" bIns="45700" lIns="0" spcFirstLastPara="1" rIns="91425" wrap="square" tIns="45700">
            <a:noAutofit/>
          </a:bodyPr>
          <a:lstStyle>
            <a:lvl1pPr indent="-381000" lvl="0" marL="457200" algn="l">
              <a:spcBef>
                <a:spcPts val="480"/>
              </a:spcBef>
              <a:spcAft>
                <a:spcPts val="0"/>
              </a:spcAft>
              <a:buSzPts val="2400"/>
              <a:buFont typeface="Noto Sans Symbols"/>
              <a:buChar char="▪"/>
              <a:defRPr/>
            </a:lvl1pPr>
            <a:lvl2pPr indent="-342900" lvl="1" marL="914400" algn="l">
              <a:spcBef>
                <a:spcPts val="360"/>
              </a:spcBef>
              <a:spcAft>
                <a:spcPts val="0"/>
              </a:spcAft>
              <a:buSzPts val="1800"/>
              <a:buFont typeface="Merriweather Sans"/>
              <a:buChar char="»"/>
              <a:defRPr/>
            </a:lvl2pPr>
            <a:lvl3pPr indent="-342900" lvl="2" marL="1371600" algn="l">
              <a:spcBef>
                <a:spcPts val="360"/>
              </a:spcBef>
              <a:spcAft>
                <a:spcPts val="0"/>
              </a:spcAft>
              <a:buSzPts val="1800"/>
              <a:buFont typeface="Noto Sans Symbols"/>
              <a:buChar char="▪"/>
              <a:defRPr/>
            </a:lvl3pPr>
            <a:lvl4pPr indent="-342900" lvl="3" marL="1828800" algn="l">
              <a:spcBef>
                <a:spcPts val="360"/>
              </a:spcBef>
              <a:spcAft>
                <a:spcPts val="0"/>
              </a:spcAft>
              <a:buSzPts val="1800"/>
              <a:buFont typeface="Merriweather Sans"/>
              <a:buChar char="»"/>
              <a:defRPr/>
            </a:lvl4pPr>
            <a:lvl5pPr indent="-342900" lvl="4" marL="2286000" algn="l">
              <a:spcBef>
                <a:spcPts val="360"/>
              </a:spcBef>
              <a:spcAft>
                <a:spcPts val="0"/>
              </a:spcAft>
              <a:buSzPts val="1800"/>
              <a:buFont typeface="Noto Sans Symbols"/>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1" name="Google Shape;51;p16"/>
          <p:cNvSpPr txBox="1"/>
          <p:nvPr>
            <p:ph idx="11" type="ftr"/>
          </p:nvPr>
        </p:nvSpPr>
        <p:spPr>
          <a:xfrm>
            <a:off x="76200" y="-38100"/>
            <a:ext cx="5638800" cy="3048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6"/>
          <p:cNvSpPr txBox="1"/>
          <p:nvPr>
            <p:ph idx="12" type="sldNum"/>
          </p:nvPr>
        </p:nvSpPr>
        <p:spPr>
          <a:xfrm>
            <a:off x="8867100" y="1400"/>
            <a:ext cx="276900" cy="259200"/>
          </a:xfrm>
          <a:prstGeom prst="rect">
            <a:avLst/>
          </a:prstGeom>
          <a:noFill/>
          <a:ln>
            <a:noFill/>
          </a:ln>
        </p:spPr>
        <p:txBody>
          <a:bodyPr anchorCtr="1" anchor="ctr" bIns="45700" lIns="91425" spcFirstLastPara="1" rIns="91425" wrap="square" tIns="45700">
            <a:noAutofit/>
          </a:bodyPr>
          <a:lstStyle>
            <a:lvl1pPr indent="0" lvl="0" marL="0" algn="r">
              <a:spcBef>
                <a:spcPts val="0"/>
              </a:spcBef>
              <a:spcAft>
                <a:spcPts val="0"/>
              </a:spcAft>
              <a:buNone/>
              <a:defRPr b="0" sz="1200">
                <a:solidFill>
                  <a:schemeClr val="lt1"/>
                </a:solidFill>
                <a:latin typeface="Arial"/>
                <a:ea typeface="Arial"/>
                <a:cs typeface="Arial"/>
                <a:sym typeface="Arial"/>
              </a:defRPr>
            </a:lvl1pPr>
            <a:lvl2pPr indent="0" lvl="1" marL="0" algn="r">
              <a:spcBef>
                <a:spcPts val="0"/>
              </a:spcBef>
              <a:spcAft>
                <a:spcPts val="0"/>
              </a:spcAft>
              <a:buNone/>
              <a:defRPr b="0" sz="1200">
                <a:solidFill>
                  <a:schemeClr val="lt1"/>
                </a:solidFill>
                <a:latin typeface="Arial"/>
                <a:ea typeface="Arial"/>
                <a:cs typeface="Arial"/>
                <a:sym typeface="Arial"/>
              </a:defRPr>
            </a:lvl2pPr>
            <a:lvl3pPr indent="0" lvl="2" marL="0" algn="r">
              <a:spcBef>
                <a:spcPts val="0"/>
              </a:spcBef>
              <a:spcAft>
                <a:spcPts val="0"/>
              </a:spcAft>
              <a:buNone/>
              <a:defRPr b="0" sz="1200">
                <a:solidFill>
                  <a:schemeClr val="lt1"/>
                </a:solidFill>
                <a:latin typeface="Arial"/>
                <a:ea typeface="Arial"/>
                <a:cs typeface="Arial"/>
                <a:sym typeface="Arial"/>
              </a:defRPr>
            </a:lvl3pPr>
            <a:lvl4pPr indent="0" lvl="3" marL="0" algn="r">
              <a:spcBef>
                <a:spcPts val="0"/>
              </a:spcBef>
              <a:spcAft>
                <a:spcPts val="0"/>
              </a:spcAft>
              <a:buNone/>
              <a:defRPr b="0" sz="1200">
                <a:solidFill>
                  <a:schemeClr val="lt1"/>
                </a:solidFill>
                <a:latin typeface="Arial"/>
                <a:ea typeface="Arial"/>
                <a:cs typeface="Arial"/>
                <a:sym typeface="Arial"/>
              </a:defRPr>
            </a:lvl4pPr>
            <a:lvl5pPr indent="0" lvl="4" marL="0" algn="r">
              <a:spcBef>
                <a:spcPts val="0"/>
              </a:spcBef>
              <a:spcAft>
                <a:spcPts val="0"/>
              </a:spcAft>
              <a:buNone/>
              <a:defRPr b="0" sz="1200">
                <a:solidFill>
                  <a:schemeClr val="lt1"/>
                </a:solidFill>
                <a:latin typeface="Arial"/>
                <a:ea typeface="Arial"/>
                <a:cs typeface="Arial"/>
                <a:sym typeface="Arial"/>
              </a:defRPr>
            </a:lvl5pPr>
            <a:lvl6pPr indent="0" lvl="5" marL="0" algn="r">
              <a:spcBef>
                <a:spcPts val="0"/>
              </a:spcBef>
              <a:spcAft>
                <a:spcPts val="0"/>
              </a:spcAft>
              <a:buNone/>
              <a:defRPr b="0" sz="1200">
                <a:solidFill>
                  <a:schemeClr val="lt1"/>
                </a:solidFill>
                <a:latin typeface="Arial"/>
                <a:ea typeface="Arial"/>
                <a:cs typeface="Arial"/>
                <a:sym typeface="Arial"/>
              </a:defRPr>
            </a:lvl6pPr>
            <a:lvl7pPr indent="0" lvl="6" marL="0" algn="r">
              <a:spcBef>
                <a:spcPts val="0"/>
              </a:spcBef>
              <a:spcAft>
                <a:spcPts val="0"/>
              </a:spcAft>
              <a:buNone/>
              <a:defRPr b="0" sz="1200">
                <a:solidFill>
                  <a:schemeClr val="lt1"/>
                </a:solidFill>
                <a:latin typeface="Arial"/>
                <a:ea typeface="Arial"/>
                <a:cs typeface="Arial"/>
                <a:sym typeface="Arial"/>
              </a:defRPr>
            </a:lvl7pPr>
            <a:lvl8pPr indent="0" lvl="7" marL="0" algn="r">
              <a:spcBef>
                <a:spcPts val="0"/>
              </a:spcBef>
              <a:spcAft>
                <a:spcPts val="0"/>
              </a:spcAft>
              <a:buNone/>
              <a:defRPr b="0" sz="1200">
                <a:solidFill>
                  <a:schemeClr val="lt1"/>
                </a:solidFill>
                <a:latin typeface="Arial"/>
                <a:ea typeface="Arial"/>
                <a:cs typeface="Arial"/>
                <a:sym typeface="Arial"/>
              </a:defRPr>
            </a:lvl8pPr>
            <a:lvl9pPr indent="0" lvl="8" marL="0" algn="r">
              <a:spcBef>
                <a:spcPts val="0"/>
              </a:spcBef>
              <a:spcAft>
                <a:spcPts val="0"/>
              </a:spcAft>
              <a:buNone/>
              <a:defRPr b="0"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53" name="Google Shape;53;p16"/>
          <p:cNvSpPr txBox="1"/>
          <p:nvPr>
            <p:ph idx="10" type="dt"/>
          </p:nvPr>
        </p:nvSpPr>
        <p:spPr>
          <a:xfrm>
            <a:off x="6553200" y="-38100"/>
            <a:ext cx="2057400" cy="304800"/>
          </a:xfrm>
          <a:prstGeom prst="rect">
            <a:avLst/>
          </a:prstGeom>
          <a:noFill/>
          <a:ln>
            <a:noFill/>
          </a:ln>
        </p:spPr>
        <p:txBody>
          <a:bodyPr anchorCtr="0" anchor="ctr" bIns="45700" lIns="91425" spcFirstLastPara="1" rIns="0"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16"/>
          <p:cNvSpPr txBox="1"/>
          <p:nvPr>
            <p:ph idx="2" type="body"/>
          </p:nvPr>
        </p:nvSpPr>
        <p:spPr>
          <a:xfrm>
            <a:off x="609600" y="571500"/>
            <a:ext cx="8001000" cy="228600"/>
          </a:xfrm>
          <a:prstGeom prst="rect">
            <a:avLst/>
          </a:prstGeom>
          <a:noFill/>
          <a:ln>
            <a:noFill/>
          </a:ln>
        </p:spPr>
        <p:txBody>
          <a:bodyPr anchorCtr="0" anchor="ctr" bIns="0" lIns="0" spcFirstLastPara="1" rIns="0" wrap="square" tIns="0">
            <a:noAutofit/>
          </a:bodyPr>
          <a:lstStyle>
            <a:lvl1pPr indent="-228600" lvl="0" marL="457200" algn="l">
              <a:spcBef>
                <a:spcPts val="320"/>
              </a:spcBef>
              <a:spcAft>
                <a:spcPts val="0"/>
              </a:spcAft>
              <a:buClr>
                <a:srgbClr val="B99B49"/>
              </a:buClr>
              <a:buSzPts val="1600"/>
              <a:buNone/>
              <a:defRPr b="1" i="0" sz="1600" cap="none">
                <a:solidFill>
                  <a:srgbClr val="B99B49"/>
                </a:solidFill>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5" name="Shape 55"/>
        <p:cNvGrpSpPr/>
        <p:nvPr/>
      </p:nvGrpSpPr>
      <p:grpSpPr>
        <a:xfrm>
          <a:off x="0" y="0"/>
          <a:ext cx="0" cy="0"/>
          <a:chOff x="0" y="0"/>
          <a:chExt cx="0" cy="0"/>
        </a:xfrm>
      </p:grpSpPr>
      <p:sp>
        <p:nvSpPr>
          <p:cNvPr id="56" name="Google Shape;56;p17"/>
          <p:cNvSpPr txBox="1"/>
          <p:nvPr>
            <p:ph type="title"/>
          </p:nvPr>
        </p:nvSpPr>
        <p:spPr>
          <a:xfrm>
            <a:off x="722313" y="3672417"/>
            <a:ext cx="7772400" cy="1135063"/>
          </a:xfrm>
          <a:prstGeom prst="rect">
            <a:avLst/>
          </a:prstGeom>
          <a:noFill/>
          <a:ln>
            <a:noFill/>
          </a:ln>
        </p:spPr>
        <p:txBody>
          <a:bodyPr anchorCtr="0" anchor="t" bIns="45700" lIns="0" spcFirstLastPara="1" rIns="91425" wrap="square" tIns="45700">
            <a:noAutofit/>
          </a:bodyPr>
          <a:lstStyle>
            <a:lvl1pPr lvl="0" algn="l">
              <a:spcBef>
                <a:spcPts val="0"/>
              </a:spcBef>
              <a:spcAft>
                <a:spcPts val="0"/>
              </a:spcAft>
              <a:buSzPts val="1400"/>
              <a:buNone/>
              <a:defRPr b="1"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7"/>
          <p:cNvSpPr txBox="1"/>
          <p:nvPr>
            <p:ph idx="1" type="body"/>
          </p:nvPr>
        </p:nvSpPr>
        <p:spPr>
          <a:xfrm>
            <a:off x="722313" y="2422261"/>
            <a:ext cx="7772400" cy="1250156"/>
          </a:xfrm>
          <a:prstGeom prst="rect">
            <a:avLst/>
          </a:prstGeom>
          <a:noFill/>
          <a:ln>
            <a:noFill/>
          </a:ln>
        </p:spPr>
        <p:txBody>
          <a:bodyPr anchorCtr="0" anchor="b" bIns="45700" lIns="0" spcFirstLastPara="1" rIns="91425" wrap="square" tIns="45700">
            <a:noAutofit/>
          </a:bodyPr>
          <a:lstStyle>
            <a:lvl1pPr indent="-228600" lvl="0" marL="457200" algn="l">
              <a:spcBef>
                <a:spcPts val="400"/>
              </a:spcBef>
              <a:spcAft>
                <a:spcPts val="0"/>
              </a:spcAft>
              <a:buClr>
                <a:schemeClr val="dk1"/>
              </a:buClr>
              <a:buSzPts val="2000"/>
              <a:buNone/>
              <a:defRPr sz="2000"/>
            </a:lvl1pPr>
            <a:lvl2pPr indent="-228600" lvl="1" marL="914400" algn="l">
              <a:spcBef>
                <a:spcPts val="360"/>
              </a:spcBef>
              <a:spcAft>
                <a:spcPts val="0"/>
              </a:spcAft>
              <a:buClr>
                <a:schemeClr val="dk1"/>
              </a:buClr>
              <a:buSzPts val="1800"/>
              <a:buNone/>
              <a:defRPr sz="1800"/>
            </a:lvl2pPr>
            <a:lvl3pPr indent="-228600" lvl="2" marL="1371600" algn="l">
              <a:spcBef>
                <a:spcPts val="320"/>
              </a:spcBef>
              <a:spcAft>
                <a:spcPts val="0"/>
              </a:spcAft>
              <a:buClr>
                <a:schemeClr val="dk1"/>
              </a:buClr>
              <a:buSzPts val="1600"/>
              <a:buNone/>
              <a:defRPr sz="1600"/>
            </a:lvl3pPr>
            <a:lvl4pPr indent="-228600" lvl="3" marL="1828800" algn="l">
              <a:spcBef>
                <a:spcPts val="280"/>
              </a:spcBef>
              <a:spcAft>
                <a:spcPts val="0"/>
              </a:spcAft>
              <a:buClr>
                <a:schemeClr val="dk1"/>
              </a:buClr>
              <a:buSzPts val="1400"/>
              <a:buNone/>
              <a:defRPr sz="1400"/>
            </a:lvl4pPr>
            <a:lvl5pPr indent="-228600" lvl="4" marL="2286000" algn="l">
              <a:spcBef>
                <a:spcPts val="280"/>
              </a:spcBef>
              <a:spcAft>
                <a:spcPts val="0"/>
              </a:spcAft>
              <a:buClr>
                <a:schemeClr val="dk1"/>
              </a:buClr>
              <a:buSzPts val="1400"/>
              <a:buNone/>
              <a:defRPr sz="1400"/>
            </a:lvl5pPr>
            <a:lvl6pPr indent="-228600" lvl="5" marL="2743200" algn="l">
              <a:spcBef>
                <a:spcPts val="280"/>
              </a:spcBef>
              <a:spcAft>
                <a:spcPts val="0"/>
              </a:spcAft>
              <a:buSzPts val="1400"/>
              <a:buNone/>
              <a:defRPr sz="1400"/>
            </a:lvl6pPr>
            <a:lvl7pPr indent="-228600" lvl="6" marL="3200400" algn="l">
              <a:spcBef>
                <a:spcPts val="280"/>
              </a:spcBef>
              <a:spcAft>
                <a:spcPts val="0"/>
              </a:spcAft>
              <a:buSzPts val="1400"/>
              <a:buNone/>
              <a:defRPr sz="1400"/>
            </a:lvl7pPr>
            <a:lvl8pPr indent="-228600" lvl="7" marL="3657600" algn="l">
              <a:spcBef>
                <a:spcPts val="280"/>
              </a:spcBef>
              <a:spcAft>
                <a:spcPts val="0"/>
              </a:spcAft>
              <a:buSzPts val="1400"/>
              <a:buNone/>
              <a:defRPr sz="1400"/>
            </a:lvl8pPr>
            <a:lvl9pPr indent="-228600" lvl="8" marL="4114800" algn="l">
              <a:spcBef>
                <a:spcPts val="280"/>
              </a:spcBef>
              <a:spcAft>
                <a:spcPts val="0"/>
              </a:spcAft>
              <a:buSzPts val="1400"/>
              <a:buNone/>
              <a:defRPr sz="1400"/>
            </a:lvl9pPr>
          </a:lstStyle>
          <a:p/>
        </p:txBody>
      </p:sp>
      <p:sp>
        <p:nvSpPr>
          <p:cNvPr id="58" name="Google Shape;58;p17"/>
          <p:cNvSpPr txBox="1"/>
          <p:nvPr>
            <p:ph idx="11" type="ftr"/>
          </p:nvPr>
        </p:nvSpPr>
        <p:spPr>
          <a:xfrm>
            <a:off x="76200" y="-38100"/>
            <a:ext cx="5638800" cy="3048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7"/>
          <p:cNvSpPr txBox="1"/>
          <p:nvPr>
            <p:ph idx="12" type="sldNum"/>
          </p:nvPr>
        </p:nvSpPr>
        <p:spPr>
          <a:xfrm>
            <a:off x="8867100" y="1400"/>
            <a:ext cx="276900" cy="259200"/>
          </a:xfrm>
          <a:prstGeom prst="rect">
            <a:avLst/>
          </a:prstGeom>
          <a:noFill/>
          <a:ln>
            <a:noFill/>
          </a:ln>
        </p:spPr>
        <p:txBody>
          <a:bodyPr anchorCtr="1" anchor="ctr" bIns="45700" lIns="91425" spcFirstLastPara="1" rIns="91425" wrap="square" tIns="45700">
            <a:noAutofit/>
          </a:bodyPr>
          <a:lstStyle>
            <a:lvl1pPr indent="0" lvl="0" marL="0" algn="r">
              <a:spcBef>
                <a:spcPts val="0"/>
              </a:spcBef>
              <a:spcAft>
                <a:spcPts val="0"/>
              </a:spcAft>
              <a:buNone/>
              <a:defRPr b="0" sz="1200">
                <a:solidFill>
                  <a:schemeClr val="lt1"/>
                </a:solidFill>
                <a:latin typeface="Arial"/>
                <a:ea typeface="Arial"/>
                <a:cs typeface="Arial"/>
                <a:sym typeface="Arial"/>
              </a:defRPr>
            </a:lvl1pPr>
            <a:lvl2pPr indent="0" lvl="1" marL="0" algn="r">
              <a:spcBef>
                <a:spcPts val="0"/>
              </a:spcBef>
              <a:spcAft>
                <a:spcPts val="0"/>
              </a:spcAft>
              <a:buNone/>
              <a:defRPr b="0" sz="1200">
                <a:solidFill>
                  <a:schemeClr val="lt1"/>
                </a:solidFill>
                <a:latin typeface="Arial"/>
                <a:ea typeface="Arial"/>
                <a:cs typeface="Arial"/>
                <a:sym typeface="Arial"/>
              </a:defRPr>
            </a:lvl2pPr>
            <a:lvl3pPr indent="0" lvl="2" marL="0" algn="r">
              <a:spcBef>
                <a:spcPts val="0"/>
              </a:spcBef>
              <a:spcAft>
                <a:spcPts val="0"/>
              </a:spcAft>
              <a:buNone/>
              <a:defRPr b="0" sz="1200">
                <a:solidFill>
                  <a:schemeClr val="lt1"/>
                </a:solidFill>
                <a:latin typeface="Arial"/>
                <a:ea typeface="Arial"/>
                <a:cs typeface="Arial"/>
                <a:sym typeface="Arial"/>
              </a:defRPr>
            </a:lvl3pPr>
            <a:lvl4pPr indent="0" lvl="3" marL="0" algn="r">
              <a:spcBef>
                <a:spcPts val="0"/>
              </a:spcBef>
              <a:spcAft>
                <a:spcPts val="0"/>
              </a:spcAft>
              <a:buNone/>
              <a:defRPr b="0" sz="1200">
                <a:solidFill>
                  <a:schemeClr val="lt1"/>
                </a:solidFill>
                <a:latin typeface="Arial"/>
                <a:ea typeface="Arial"/>
                <a:cs typeface="Arial"/>
                <a:sym typeface="Arial"/>
              </a:defRPr>
            </a:lvl4pPr>
            <a:lvl5pPr indent="0" lvl="4" marL="0" algn="r">
              <a:spcBef>
                <a:spcPts val="0"/>
              </a:spcBef>
              <a:spcAft>
                <a:spcPts val="0"/>
              </a:spcAft>
              <a:buNone/>
              <a:defRPr b="0" sz="1200">
                <a:solidFill>
                  <a:schemeClr val="lt1"/>
                </a:solidFill>
                <a:latin typeface="Arial"/>
                <a:ea typeface="Arial"/>
                <a:cs typeface="Arial"/>
                <a:sym typeface="Arial"/>
              </a:defRPr>
            </a:lvl5pPr>
            <a:lvl6pPr indent="0" lvl="5" marL="0" algn="r">
              <a:spcBef>
                <a:spcPts val="0"/>
              </a:spcBef>
              <a:spcAft>
                <a:spcPts val="0"/>
              </a:spcAft>
              <a:buNone/>
              <a:defRPr b="0" sz="1200">
                <a:solidFill>
                  <a:schemeClr val="lt1"/>
                </a:solidFill>
                <a:latin typeface="Arial"/>
                <a:ea typeface="Arial"/>
                <a:cs typeface="Arial"/>
                <a:sym typeface="Arial"/>
              </a:defRPr>
            </a:lvl6pPr>
            <a:lvl7pPr indent="0" lvl="6" marL="0" algn="r">
              <a:spcBef>
                <a:spcPts val="0"/>
              </a:spcBef>
              <a:spcAft>
                <a:spcPts val="0"/>
              </a:spcAft>
              <a:buNone/>
              <a:defRPr b="0" sz="1200">
                <a:solidFill>
                  <a:schemeClr val="lt1"/>
                </a:solidFill>
                <a:latin typeface="Arial"/>
                <a:ea typeface="Arial"/>
                <a:cs typeface="Arial"/>
                <a:sym typeface="Arial"/>
              </a:defRPr>
            </a:lvl7pPr>
            <a:lvl8pPr indent="0" lvl="7" marL="0" algn="r">
              <a:spcBef>
                <a:spcPts val="0"/>
              </a:spcBef>
              <a:spcAft>
                <a:spcPts val="0"/>
              </a:spcAft>
              <a:buNone/>
              <a:defRPr b="0" sz="1200">
                <a:solidFill>
                  <a:schemeClr val="lt1"/>
                </a:solidFill>
                <a:latin typeface="Arial"/>
                <a:ea typeface="Arial"/>
                <a:cs typeface="Arial"/>
                <a:sym typeface="Arial"/>
              </a:defRPr>
            </a:lvl8pPr>
            <a:lvl9pPr indent="0" lvl="8" marL="0" algn="r">
              <a:spcBef>
                <a:spcPts val="0"/>
              </a:spcBef>
              <a:spcAft>
                <a:spcPts val="0"/>
              </a:spcAft>
              <a:buNone/>
              <a:defRPr b="0"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60" name="Google Shape;60;p17"/>
          <p:cNvSpPr txBox="1"/>
          <p:nvPr>
            <p:ph idx="10" type="dt"/>
          </p:nvPr>
        </p:nvSpPr>
        <p:spPr>
          <a:xfrm>
            <a:off x="6553200" y="-38100"/>
            <a:ext cx="2057400" cy="3048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61" name="Shape 61"/>
        <p:cNvGrpSpPr/>
        <p:nvPr/>
      </p:nvGrpSpPr>
      <p:grpSpPr>
        <a:xfrm>
          <a:off x="0" y="0"/>
          <a:ext cx="0" cy="0"/>
          <a:chOff x="0" y="0"/>
          <a:chExt cx="0" cy="0"/>
        </a:xfrm>
      </p:grpSpPr>
      <p:sp>
        <p:nvSpPr>
          <p:cNvPr id="62" name="Google Shape;62;p18"/>
          <p:cNvSpPr txBox="1"/>
          <p:nvPr>
            <p:ph idx="1" type="body"/>
          </p:nvPr>
        </p:nvSpPr>
        <p:spPr>
          <a:xfrm>
            <a:off x="609600" y="1524000"/>
            <a:ext cx="3886200" cy="3238500"/>
          </a:xfrm>
          <a:prstGeom prst="rect">
            <a:avLst/>
          </a:prstGeom>
          <a:noFill/>
          <a:ln>
            <a:noFill/>
          </a:ln>
        </p:spPr>
        <p:txBody>
          <a:bodyPr anchorCtr="0" anchor="t" bIns="45700" lIns="0" spcFirstLastPara="1" rIns="91425" wrap="square" tIns="45700">
            <a:noAutofit/>
          </a:bodyPr>
          <a:lstStyle>
            <a:lvl1pPr indent="-381000" lvl="0" marL="457200" algn="l">
              <a:spcBef>
                <a:spcPts val="480"/>
              </a:spcBef>
              <a:spcAft>
                <a:spcPts val="0"/>
              </a:spcAft>
              <a:buClr>
                <a:srgbClr val="B99B49"/>
              </a:buClr>
              <a:buSzPts val="2400"/>
              <a:buFont typeface="Noto Sans Symbols"/>
              <a:buChar char="▪"/>
              <a:defRPr sz="2400"/>
            </a:lvl1pPr>
            <a:lvl2pPr indent="-342900" lvl="1" marL="914400" algn="l">
              <a:spcBef>
                <a:spcPts val="360"/>
              </a:spcBef>
              <a:spcAft>
                <a:spcPts val="0"/>
              </a:spcAft>
              <a:buClr>
                <a:srgbClr val="B99B49"/>
              </a:buClr>
              <a:buSzPts val="1800"/>
              <a:buFont typeface="Merriweather Sans"/>
              <a:buChar char="»"/>
              <a:defRPr sz="1800"/>
            </a:lvl2pPr>
            <a:lvl3pPr indent="-342900" lvl="2" marL="1371600" algn="l">
              <a:spcBef>
                <a:spcPts val="360"/>
              </a:spcBef>
              <a:spcAft>
                <a:spcPts val="0"/>
              </a:spcAft>
              <a:buClr>
                <a:srgbClr val="B99B49"/>
              </a:buClr>
              <a:buSzPts val="1800"/>
              <a:buFont typeface="Noto Sans Symbols"/>
              <a:buChar char="▪"/>
              <a:defRPr sz="1800"/>
            </a:lvl3pPr>
            <a:lvl4pPr indent="-342900" lvl="3" marL="1828800" algn="l">
              <a:spcBef>
                <a:spcPts val="360"/>
              </a:spcBef>
              <a:spcAft>
                <a:spcPts val="0"/>
              </a:spcAft>
              <a:buClr>
                <a:srgbClr val="B99B49"/>
              </a:buClr>
              <a:buSzPts val="1800"/>
              <a:buFont typeface="Merriweather Sans"/>
              <a:buChar char="»"/>
              <a:defRPr sz="1800"/>
            </a:lvl4pPr>
            <a:lvl5pPr indent="-342900" lvl="4" marL="2286000" algn="l">
              <a:spcBef>
                <a:spcPts val="360"/>
              </a:spcBef>
              <a:spcAft>
                <a:spcPts val="0"/>
              </a:spcAft>
              <a:buClr>
                <a:srgbClr val="B99B49"/>
              </a:buClr>
              <a:buSzPts val="1800"/>
              <a:buFont typeface="Noto Sans Symbols"/>
              <a:buChar char="▪"/>
              <a:defRPr sz="1800"/>
            </a:lvl5pPr>
            <a:lvl6pPr indent="-342900" lvl="5" marL="2743200" algn="l">
              <a:spcBef>
                <a:spcPts val="360"/>
              </a:spcBef>
              <a:spcAft>
                <a:spcPts val="0"/>
              </a:spcAft>
              <a:buSzPts val="1800"/>
              <a:buChar char="▪"/>
              <a:defRPr sz="1800"/>
            </a:lvl6pPr>
            <a:lvl7pPr indent="-342900" lvl="6" marL="3200400" algn="l">
              <a:spcBef>
                <a:spcPts val="360"/>
              </a:spcBef>
              <a:spcAft>
                <a:spcPts val="0"/>
              </a:spcAft>
              <a:buSzPts val="1800"/>
              <a:buChar char="▪"/>
              <a:defRPr sz="1800"/>
            </a:lvl7pPr>
            <a:lvl8pPr indent="-342900" lvl="7" marL="3657600" algn="l">
              <a:spcBef>
                <a:spcPts val="360"/>
              </a:spcBef>
              <a:spcAft>
                <a:spcPts val="0"/>
              </a:spcAft>
              <a:buSzPts val="1800"/>
              <a:buChar char="▪"/>
              <a:defRPr sz="1800"/>
            </a:lvl8pPr>
            <a:lvl9pPr indent="-342900" lvl="8" marL="4114800" algn="l">
              <a:spcBef>
                <a:spcPts val="360"/>
              </a:spcBef>
              <a:spcAft>
                <a:spcPts val="0"/>
              </a:spcAft>
              <a:buSzPts val="1800"/>
              <a:buChar char="▪"/>
              <a:defRPr sz="1800"/>
            </a:lvl9pPr>
          </a:lstStyle>
          <a:p/>
        </p:txBody>
      </p:sp>
      <p:sp>
        <p:nvSpPr>
          <p:cNvPr id="63" name="Google Shape;63;p18"/>
          <p:cNvSpPr txBox="1"/>
          <p:nvPr>
            <p:ph idx="2" type="body"/>
          </p:nvPr>
        </p:nvSpPr>
        <p:spPr>
          <a:xfrm>
            <a:off x="4648200" y="1524000"/>
            <a:ext cx="3886200" cy="3238500"/>
          </a:xfrm>
          <a:prstGeom prst="rect">
            <a:avLst/>
          </a:prstGeom>
          <a:noFill/>
          <a:ln>
            <a:noFill/>
          </a:ln>
        </p:spPr>
        <p:txBody>
          <a:bodyPr anchorCtr="0" anchor="t" bIns="45700" lIns="0" spcFirstLastPara="1" rIns="91425" wrap="square" tIns="45700">
            <a:noAutofit/>
          </a:bodyPr>
          <a:lstStyle>
            <a:lvl1pPr indent="-381000" lvl="0" marL="457200" algn="l">
              <a:spcBef>
                <a:spcPts val="480"/>
              </a:spcBef>
              <a:spcAft>
                <a:spcPts val="0"/>
              </a:spcAft>
              <a:buClr>
                <a:srgbClr val="B99B49"/>
              </a:buClr>
              <a:buSzPts val="2400"/>
              <a:buFont typeface="Noto Sans Symbols"/>
              <a:buChar char="▪"/>
              <a:defRPr sz="2400"/>
            </a:lvl1pPr>
            <a:lvl2pPr indent="-342900" lvl="1" marL="914400" algn="l">
              <a:spcBef>
                <a:spcPts val="360"/>
              </a:spcBef>
              <a:spcAft>
                <a:spcPts val="0"/>
              </a:spcAft>
              <a:buClr>
                <a:srgbClr val="B99B49"/>
              </a:buClr>
              <a:buSzPts val="1800"/>
              <a:buFont typeface="Merriweather Sans"/>
              <a:buChar char="»"/>
              <a:defRPr sz="1800"/>
            </a:lvl2pPr>
            <a:lvl3pPr indent="-342900" lvl="2" marL="1371600" algn="l">
              <a:spcBef>
                <a:spcPts val="360"/>
              </a:spcBef>
              <a:spcAft>
                <a:spcPts val="0"/>
              </a:spcAft>
              <a:buClr>
                <a:srgbClr val="B99B49"/>
              </a:buClr>
              <a:buSzPts val="1800"/>
              <a:buFont typeface="Noto Sans Symbols"/>
              <a:buChar char="▪"/>
              <a:defRPr sz="1800"/>
            </a:lvl3pPr>
            <a:lvl4pPr indent="-342900" lvl="3" marL="1828800" algn="l">
              <a:spcBef>
                <a:spcPts val="360"/>
              </a:spcBef>
              <a:spcAft>
                <a:spcPts val="0"/>
              </a:spcAft>
              <a:buClr>
                <a:srgbClr val="B99B49"/>
              </a:buClr>
              <a:buSzPts val="1800"/>
              <a:buFont typeface="Merriweather Sans"/>
              <a:buChar char="»"/>
              <a:defRPr sz="1800"/>
            </a:lvl4pPr>
            <a:lvl5pPr indent="-342900" lvl="4" marL="2286000" algn="l">
              <a:spcBef>
                <a:spcPts val="360"/>
              </a:spcBef>
              <a:spcAft>
                <a:spcPts val="0"/>
              </a:spcAft>
              <a:buClr>
                <a:srgbClr val="B99B49"/>
              </a:buClr>
              <a:buSzPts val="1800"/>
              <a:buFont typeface="Noto Sans Symbols"/>
              <a:buChar char="▪"/>
              <a:defRPr sz="1800"/>
            </a:lvl5pPr>
            <a:lvl6pPr indent="-342900" lvl="5" marL="2743200" algn="l">
              <a:spcBef>
                <a:spcPts val="360"/>
              </a:spcBef>
              <a:spcAft>
                <a:spcPts val="0"/>
              </a:spcAft>
              <a:buSzPts val="1800"/>
              <a:buChar char="▪"/>
              <a:defRPr sz="1800"/>
            </a:lvl6pPr>
            <a:lvl7pPr indent="-342900" lvl="6" marL="3200400" algn="l">
              <a:spcBef>
                <a:spcPts val="360"/>
              </a:spcBef>
              <a:spcAft>
                <a:spcPts val="0"/>
              </a:spcAft>
              <a:buSzPts val="1800"/>
              <a:buChar char="▪"/>
              <a:defRPr sz="1800"/>
            </a:lvl7pPr>
            <a:lvl8pPr indent="-342900" lvl="7" marL="3657600" algn="l">
              <a:spcBef>
                <a:spcPts val="360"/>
              </a:spcBef>
              <a:spcAft>
                <a:spcPts val="0"/>
              </a:spcAft>
              <a:buSzPts val="1800"/>
              <a:buChar char="▪"/>
              <a:defRPr sz="1800"/>
            </a:lvl8pPr>
            <a:lvl9pPr indent="-342900" lvl="8" marL="4114800" algn="l">
              <a:spcBef>
                <a:spcPts val="360"/>
              </a:spcBef>
              <a:spcAft>
                <a:spcPts val="0"/>
              </a:spcAft>
              <a:buSzPts val="1800"/>
              <a:buChar char="▪"/>
              <a:defRPr sz="1800"/>
            </a:lvl9pPr>
          </a:lstStyle>
          <a:p/>
        </p:txBody>
      </p:sp>
      <p:sp>
        <p:nvSpPr>
          <p:cNvPr id="64" name="Google Shape;64;p18"/>
          <p:cNvSpPr txBox="1"/>
          <p:nvPr>
            <p:ph idx="11" type="ftr"/>
          </p:nvPr>
        </p:nvSpPr>
        <p:spPr>
          <a:xfrm>
            <a:off x="76200" y="-38100"/>
            <a:ext cx="5638800" cy="3048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8"/>
          <p:cNvSpPr txBox="1"/>
          <p:nvPr>
            <p:ph idx="12" type="sldNum"/>
          </p:nvPr>
        </p:nvSpPr>
        <p:spPr>
          <a:xfrm>
            <a:off x="8867100" y="1400"/>
            <a:ext cx="276900" cy="259200"/>
          </a:xfrm>
          <a:prstGeom prst="rect">
            <a:avLst/>
          </a:prstGeom>
          <a:noFill/>
          <a:ln>
            <a:noFill/>
          </a:ln>
        </p:spPr>
        <p:txBody>
          <a:bodyPr anchorCtr="1" anchor="ctr" bIns="45700" lIns="91425" spcFirstLastPara="1" rIns="91425" wrap="square" tIns="45700">
            <a:noAutofit/>
          </a:bodyPr>
          <a:lstStyle>
            <a:lvl1pPr indent="0" lvl="0" marL="0" algn="r">
              <a:spcBef>
                <a:spcPts val="0"/>
              </a:spcBef>
              <a:spcAft>
                <a:spcPts val="0"/>
              </a:spcAft>
              <a:buNone/>
              <a:defRPr b="0">
                <a:solidFill>
                  <a:schemeClr val="lt1"/>
                </a:solidFill>
                <a:latin typeface="Arial"/>
                <a:ea typeface="Arial"/>
                <a:cs typeface="Arial"/>
                <a:sym typeface="Arial"/>
              </a:defRPr>
            </a:lvl1pPr>
            <a:lvl2pPr indent="0" lvl="1" marL="0" algn="r">
              <a:spcBef>
                <a:spcPts val="0"/>
              </a:spcBef>
              <a:spcAft>
                <a:spcPts val="0"/>
              </a:spcAft>
              <a:buNone/>
              <a:defRPr b="0">
                <a:solidFill>
                  <a:schemeClr val="lt1"/>
                </a:solidFill>
                <a:latin typeface="Arial"/>
                <a:ea typeface="Arial"/>
                <a:cs typeface="Arial"/>
                <a:sym typeface="Arial"/>
              </a:defRPr>
            </a:lvl2pPr>
            <a:lvl3pPr indent="0" lvl="2" marL="0" algn="r">
              <a:spcBef>
                <a:spcPts val="0"/>
              </a:spcBef>
              <a:spcAft>
                <a:spcPts val="0"/>
              </a:spcAft>
              <a:buNone/>
              <a:defRPr b="0">
                <a:solidFill>
                  <a:schemeClr val="lt1"/>
                </a:solidFill>
                <a:latin typeface="Arial"/>
                <a:ea typeface="Arial"/>
                <a:cs typeface="Arial"/>
                <a:sym typeface="Arial"/>
              </a:defRPr>
            </a:lvl3pPr>
            <a:lvl4pPr indent="0" lvl="3" marL="0" algn="r">
              <a:spcBef>
                <a:spcPts val="0"/>
              </a:spcBef>
              <a:spcAft>
                <a:spcPts val="0"/>
              </a:spcAft>
              <a:buNone/>
              <a:defRPr b="0">
                <a:solidFill>
                  <a:schemeClr val="lt1"/>
                </a:solidFill>
                <a:latin typeface="Arial"/>
                <a:ea typeface="Arial"/>
                <a:cs typeface="Arial"/>
                <a:sym typeface="Arial"/>
              </a:defRPr>
            </a:lvl4pPr>
            <a:lvl5pPr indent="0" lvl="4" marL="0" algn="r">
              <a:spcBef>
                <a:spcPts val="0"/>
              </a:spcBef>
              <a:spcAft>
                <a:spcPts val="0"/>
              </a:spcAft>
              <a:buNone/>
              <a:defRPr b="0">
                <a:solidFill>
                  <a:schemeClr val="lt1"/>
                </a:solidFill>
                <a:latin typeface="Arial"/>
                <a:ea typeface="Arial"/>
                <a:cs typeface="Arial"/>
                <a:sym typeface="Arial"/>
              </a:defRPr>
            </a:lvl5pPr>
            <a:lvl6pPr indent="0" lvl="5" marL="0" algn="r">
              <a:spcBef>
                <a:spcPts val="0"/>
              </a:spcBef>
              <a:spcAft>
                <a:spcPts val="0"/>
              </a:spcAft>
              <a:buNone/>
              <a:defRPr b="0">
                <a:solidFill>
                  <a:schemeClr val="lt1"/>
                </a:solidFill>
                <a:latin typeface="Arial"/>
                <a:ea typeface="Arial"/>
                <a:cs typeface="Arial"/>
                <a:sym typeface="Arial"/>
              </a:defRPr>
            </a:lvl6pPr>
            <a:lvl7pPr indent="0" lvl="6" marL="0" algn="r">
              <a:spcBef>
                <a:spcPts val="0"/>
              </a:spcBef>
              <a:spcAft>
                <a:spcPts val="0"/>
              </a:spcAft>
              <a:buNone/>
              <a:defRPr b="0">
                <a:solidFill>
                  <a:schemeClr val="lt1"/>
                </a:solidFill>
                <a:latin typeface="Arial"/>
                <a:ea typeface="Arial"/>
                <a:cs typeface="Arial"/>
                <a:sym typeface="Arial"/>
              </a:defRPr>
            </a:lvl7pPr>
            <a:lvl8pPr indent="0" lvl="7" marL="0" algn="r">
              <a:spcBef>
                <a:spcPts val="0"/>
              </a:spcBef>
              <a:spcAft>
                <a:spcPts val="0"/>
              </a:spcAft>
              <a:buNone/>
              <a:defRPr b="0">
                <a:solidFill>
                  <a:schemeClr val="lt1"/>
                </a:solidFill>
                <a:latin typeface="Arial"/>
                <a:ea typeface="Arial"/>
                <a:cs typeface="Arial"/>
                <a:sym typeface="Arial"/>
              </a:defRPr>
            </a:lvl8pPr>
            <a:lvl9pPr indent="0" lvl="8" marL="0" algn="r">
              <a:spcBef>
                <a:spcPts val="0"/>
              </a:spcBef>
              <a:spcAft>
                <a:spcPts val="0"/>
              </a:spcAft>
              <a:buNone/>
              <a:defRPr b="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66" name="Google Shape;66;p18"/>
          <p:cNvSpPr txBox="1"/>
          <p:nvPr>
            <p:ph idx="10" type="dt"/>
          </p:nvPr>
        </p:nvSpPr>
        <p:spPr>
          <a:xfrm>
            <a:off x="6553200" y="-38100"/>
            <a:ext cx="2057400" cy="3048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8"/>
          <p:cNvSpPr txBox="1"/>
          <p:nvPr>
            <p:ph type="title"/>
          </p:nvPr>
        </p:nvSpPr>
        <p:spPr>
          <a:xfrm>
            <a:off x="609600" y="838200"/>
            <a:ext cx="8001000" cy="571500"/>
          </a:xfrm>
          <a:prstGeom prst="rect">
            <a:avLst/>
          </a:prstGeom>
          <a:noFill/>
          <a:ln>
            <a:noFill/>
          </a:ln>
        </p:spPr>
        <p:txBody>
          <a:bodyPr anchorCtr="0" anchor="t" bIns="45700" lIns="0" spcFirstLastPara="1" rIns="91425" wrap="square" tIns="45700">
            <a:noAutofit/>
          </a:bodyPr>
          <a:lstStyle>
            <a:lvl1pPr lvl="0" algn="l">
              <a:spcBef>
                <a:spcPts val="0"/>
              </a:spcBef>
              <a:spcAft>
                <a:spcPts val="0"/>
              </a:spcAft>
              <a:buSzPts val="1400"/>
              <a:buNone/>
              <a:defRPr sz="3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8"/>
          <p:cNvSpPr txBox="1"/>
          <p:nvPr>
            <p:ph idx="3" type="body"/>
          </p:nvPr>
        </p:nvSpPr>
        <p:spPr>
          <a:xfrm>
            <a:off x="609600" y="571500"/>
            <a:ext cx="8001000" cy="228600"/>
          </a:xfrm>
          <a:prstGeom prst="rect">
            <a:avLst/>
          </a:prstGeom>
          <a:noFill/>
          <a:ln>
            <a:noFill/>
          </a:ln>
        </p:spPr>
        <p:txBody>
          <a:bodyPr anchorCtr="0" anchor="ctr" bIns="0" lIns="0" spcFirstLastPara="1" rIns="0" wrap="square" tIns="0">
            <a:noAutofit/>
          </a:bodyPr>
          <a:lstStyle>
            <a:lvl1pPr indent="-228600" lvl="0" marL="457200" algn="l">
              <a:spcBef>
                <a:spcPts val="320"/>
              </a:spcBef>
              <a:spcAft>
                <a:spcPts val="0"/>
              </a:spcAft>
              <a:buClr>
                <a:schemeClr val="dk1"/>
              </a:buClr>
              <a:buSzPts val="1600"/>
              <a:buNone/>
              <a:defRPr b="1" i="0" sz="1600" cap="none"/>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p:cSld name="Comparison">
    <p:spTree>
      <p:nvGrpSpPr>
        <p:cNvPr id="69" name="Shape 69"/>
        <p:cNvGrpSpPr/>
        <p:nvPr/>
      </p:nvGrpSpPr>
      <p:grpSpPr>
        <a:xfrm>
          <a:off x="0" y="0"/>
          <a:ext cx="0" cy="0"/>
          <a:chOff x="0" y="0"/>
          <a:chExt cx="0" cy="0"/>
        </a:xfrm>
      </p:grpSpPr>
      <p:sp>
        <p:nvSpPr>
          <p:cNvPr id="70" name="Google Shape;70;p19"/>
          <p:cNvSpPr txBox="1"/>
          <p:nvPr>
            <p:ph idx="11" type="ftr"/>
          </p:nvPr>
        </p:nvSpPr>
        <p:spPr>
          <a:xfrm>
            <a:off x="76200" y="-38100"/>
            <a:ext cx="5638800" cy="3048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9"/>
          <p:cNvSpPr txBox="1"/>
          <p:nvPr>
            <p:ph idx="12" type="sldNum"/>
          </p:nvPr>
        </p:nvSpPr>
        <p:spPr>
          <a:xfrm>
            <a:off x="8867100" y="1400"/>
            <a:ext cx="276900" cy="259200"/>
          </a:xfrm>
          <a:prstGeom prst="rect">
            <a:avLst/>
          </a:prstGeom>
          <a:noFill/>
          <a:ln>
            <a:noFill/>
          </a:ln>
        </p:spPr>
        <p:txBody>
          <a:bodyPr anchorCtr="1" anchor="ctr" bIns="45700" lIns="91425" spcFirstLastPara="1" rIns="91425" wrap="square" tIns="45700">
            <a:noAutofit/>
          </a:bodyPr>
          <a:lstStyle>
            <a:lvl1pPr indent="0" lvl="0" marL="0" algn="r">
              <a:spcBef>
                <a:spcPts val="0"/>
              </a:spcBef>
              <a:spcAft>
                <a:spcPts val="0"/>
              </a:spcAft>
              <a:buNone/>
              <a:defRPr b="0" sz="1200">
                <a:solidFill>
                  <a:schemeClr val="lt1"/>
                </a:solidFill>
                <a:latin typeface="Arial"/>
                <a:ea typeface="Arial"/>
                <a:cs typeface="Arial"/>
                <a:sym typeface="Arial"/>
              </a:defRPr>
            </a:lvl1pPr>
            <a:lvl2pPr indent="0" lvl="1" marL="0" algn="r">
              <a:spcBef>
                <a:spcPts val="0"/>
              </a:spcBef>
              <a:spcAft>
                <a:spcPts val="0"/>
              </a:spcAft>
              <a:buNone/>
              <a:defRPr b="0" sz="1200">
                <a:solidFill>
                  <a:schemeClr val="lt1"/>
                </a:solidFill>
                <a:latin typeface="Arial"/>
                <a:ea typeface="Arial"/>
                <a:cs typeface="Arial"/>
                <a:sym typeface="Arial"/>
              </a:defRPr>
            </a:lvl2pPr>
            <a:lvl3pPr indent="0" lvl="2" marL="0" algn="r">
              <a:spcBef>
                <a:spcPts val="0"/>
              </a:spcBef>
              <a:spcAft>
                <a:spcPts val="0"/>
              </a:spcAft>
              <a:buNone/>
              <a:defRPr b="0" sz="1200">
                <a:solidFill>
                  <a:schemeClr val="lt1"/>
                </a:solidFill>
                <a:latin typeface="Arial"/>
                <a:ea typeface="Arial"/>
                <a:cs typeface="Arial"/>
                <a:sym typeface="Arial"/>
              </a:defRPr>
            </a:lvl3pPr>
            <a:lvl4pPr indent="0" lvl="3" marL="0" algn="r">
              <a:spcBef>
                <a:spcPts val="0"/>
              </a:spcBef>
              <a:spcAft>
                <a:spcPts val="0"/>
              </a:spcAft>
              <a:buNone/>
              <a:defRPr b="0" sz="1200">
                <a:solidFill>
                  <a:schemeClr val="lt1"/>
                </a:solidFill>
                <a:latin typeface="Arial"/>
                <a:ea typeface="Arial"/>
                <a:cs typeface="Arial"/>
                <a:sym typeface="Arial"/>
              </a:defRPr>
            </a:lvl4pPr>
            <a:lvl5pPr indent="0" lvl="4" marL="0" algn="r">
              <a:spcBef>
                <a:spcPts val="0"/>
              </a:spcBef>
              <a:spcAft>
                <a:spcPts val="0"/>
              </a:spcAft>
              <a:buNone/>
              <a:defRPr b="0" sz="1200">
                <a:solidFill>
                  <a:schemeClr val="lt1"/>
                </a:solidFill>
                <a:latin typeface="Arial"/>
                <a:ea typeface="Arial"/>
                <a:cs typeface="Arial"/>
                <a:sym typeface="Arial"/>
              </a:defRPr>
            </a:lvl5pPr>
            <a:lvl6pPr indent="0" lvl="5" marL="0" algn="r">
              <a:spcBef>
                <a:spcPts val="0"/>
              </a:spcBef>
              <a:spcAft>
                <a:spcPts val="0"/>
              </a:spcAft>
              <a:buNone/>
              <a:defRPr b="0" sz="1200">
                <a:solidFill>
                  <a:schemeClr val="lt1"/>
                </a:solidFill>
                <a:latin typeface="Arial"/>
                <a:ea typeface="Arial"/>
                <a:cs typeface="Arial"/>
                <a:sym typeface="Arial"/>
              </a:defRPr>
            </a:lvl6pPr>
            <a:lvl7pPr indent="0" lvl="6" marL="0" algn="r">
              <a:spcBef>
                <a:spcPts val="0"/>
              </a:spcBef>
              <a:spcAft>
                <a:spcPts val="0"/>
              </a:spcAft>
              <a:buNone/>
              <a:defRPr b="0" sz="1200">
                <a:solidFill>
                  <a:schemeClr val="lt1"/>
                </a:solidFill>
                <a:latin typeface="Arial"/>
                <a:ea typeface="Arial"/>
                <a:cs typeface="Arial"/>
                <a:sym typeface="Arial"/>
              </a:defRPr>
            </a:lvl7pPr>
            <a:lvl8pPr indent="0" lvl="7" marL="0" algn="r">
              <a:spcBef>
                <a:spcPts val="0"/>
              </a:spcBef>
              <a:spcAft>
                <a:spcPts val="0"/>
              </a:spcAft>
              <a:buNone/>
              <a:defRPr b="0" sz="1200">
                <a:solidFill>
                  <a:schemeClr val="lt1"/>
                </a:solidFill>
                <a:latin typeface="Arial"/>
                <a:ea typeface="Arial"/>
                <a:cs typeface="Arial"/>
                <a:sym typeface="Arial"/>
              </a:defRPr>
            </a:lvl8pPr>
            <a:lvl9pPr indent="0" lvl="8" marL="0" algn="r">
              <a:spcBef>
                <a:spcPts val="0"/>
              </a:spcBef>
              <a:spcAft>
                <a:spcPts val="0"/>
              </a:spcAft>
              <a:buNone/>
              <a:defRPr b="0"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72" name="Google Shape;72;p19"/>
          <p:cNvSpPr txBox="1"/>
          <p:nvPr>
            <p:ph idx="10" type="dt"/>
          </p:nvPr>
        </p:nvSpPr>
        <p:spPr>
          <a:xfrm>
            <a:off x="6553200" y="-38100"/>
            <a:ext cx="2057400" cy="3048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9"/>
          <p:cNvSpPr txBox="1"/>
          <p:nvPr>
            <p:ph type="title"/>
          </p:nvPr>
        </p:nvSpPr>
        <p:spPr>
          <a:xfrm>
            <a:off x="609600" y="838200"/>
            <a:ext cx="8001000" cy="571500"/>
          </a:xfrm>
          <a:prstGeom prst="rect">
            <a:avLst/>
          </a:prstGeom>
          <a:noFill/>
          <a:ln>
            <a:noFill/>
          </a:ln>
        </p:spPr>
        <p:txBody>
          <a:bodyPr anchorCtr="0" anchor="t" bIns="45700" lIns="0" spcFirstLastPara="1" rIns="91425" wrap="square" tIns="45700">
            <a:noAutofit/>
          </a:bodyPr>
          <a:lstStyle>
            <a:lvl1pPr lvl="0" algn="l">
              <a:spcBef>
                <a:spcPts val="0"/>
              </a:spcBef>
              <a:spcAft>
                <a:spcPts val="0"/>
              </a:spcAft>
              <a:buSzPts val="1400"/>
              <a:buNone/>
              <a:defRPr sz="3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9"/>
          <p:cNvSpPr txBox="1"/>
          <p:nvPr>
            <p:ph idx="1" type="body"/>
          </p:nvPr>
        </p:nvSpPr>
        <p:spPr>
          <a:xfrm>
            <a:off x="609600" y="571500"/>
            <a:ext cx="8001000" cy="228600"/>
          </a:xfrm>
          <a:prstGeom prst="rect">
            <a:avLst/>
          </a:prstGeom>
          <a:noFill/>
          <a:ln>
            <a:noFill/>
          </a:ln>
        </p:spPr>
        <p:txBody>
          <a:bodyPr anchorCtr="0" anchor="ctr" bIns="0" lIns="0" spcFirstLastPara="1" rIns="0" wrap="square" tIns="0">
            <a:noAutofit/>
          </a:bodyPr>
          <a:lstStyle>
            <a:lvl1pPr indent="-228600" lvl="0" marL="457200" algn="l">
              <a:spcBef>
                <a:spcPts val="320"/>
              </a:spcBef>
              <a:spcAft>
                <a:spcPts val="0"/>
              </a:spcAft>
              <a:buClr>
                <a:srgbClr val="B99B49"/>
              </a:buClr>
              <a:buSzPts val="1600"/>
              <a:buNone/>
              <a:defRPr b="1" i="0" sz="1600" cap="none">
                <a:solidFill>
                  <a:srgbClr val="B99B49"/>
                </a:solidFill>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SzPts val="1800"/>
              <a:buChar char="▪"/>
              <a:defRPr/>
            </a:lvl6pPr>
            <a:lvl7pPr indent="-342900" lvl="6" marL="3200400" algn="l">
              <a:spcBef>
                <a:spcPts val="360"/>
              </a:spcBef>
              <a:spcAft>
                <a:spcPts val="0"/>
              </a:spcAft>
              <a:buSzPts val="180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5" name="Google Shape;75;p19"/>
          <p:cNvSpPr/>
          <p:nvPr/>
        </p:nvSpPr>
        <p:spPr>
          <a:xfrm>
            <a:off x="609600" y="1562100"/>
            <a:ext cx="3657600" cy="384175"/>
          </a:xfrm>
          <a:custGeom>
            <a:rect b="b" l="l" r="r" t="t"/>
            <a:pathLst>
              <a:path extrusionOk="0" h="384175" w="3886200">
                <a:moveTo>
                  <a:pt x="0" y="0"/>
                </a:moveTo>
                <a:lnTo>
                  <a:pt x="3886200" y="0"/>
                </a:lnTo>
                <a:lnTo>
                  <a:pt x="3667125" y="384175"/>
                </a:lnTo>
                <a:lnTo>
                  <a:pt x="0" y="381000"/>
                </a:lnTo>
                <a:lnTo>
                  <a:pt x="0" y="0"/>
                </a:lnTo>
                <a:close/>
              </a:path>
            </a:pathLst>
          </a:custGeom>
          <a:solidFill>
            <a:srgbClr val="800000"/>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lang="en-US" sz="2000" cap="none">
                <a:solidFill>
                  <a:schemeClr val="lt1"/>
                </a:solidFill>
                <a:latin typeface="Arial"/>
                <a:ea typeface="Arial"/>
                <a:cs typeface="Arial"/>
                <a:sym typeface="Arial"/>
              </a:rPr>
              <a:t>CHALLENGES</a:t>
            </a:r>
            <a:endParaRPr/>
          </a:p>
        </p:txBody>
      </p:sp>
      <p:sp>
        <p:nvSpPr>
          <p:cNvPr id="76" name="Google Shape;76;p19"/>
          <p:cNvSpPr/>
          <p:nvPr/>
        </p:nvSpPr>
        <p:spPr>
          <a:xfrm>
            <a:off x="4953000" y="1562100"/>
            <a:ext cx="3657600" cy="384175"/>
          </a:xfrm>
          <a:custGeom>
            <a:rect b="b" l="l" r="r" t="t"/>
            <a:pathLst>
              <a:path extrusionOk="0" h="384175" w="3886200">
                <a:moveTo>
                  <a:pt x="0" y="0"/>
                </a:moveTo>
                <a:lnTo>
                  <a:pt x="3886200" y="0"/>
                </a:lnTo>
                <a:lnTo>
                  <a:pt x="3667125" y="384175"/>
                </a:lnTo>
                <a:lnTo>
                  <a:pt x="0" y="381000"/>
                </a:lnTo>
                <a:lnTo>
                  <a:pt x="0" y="0"/>
                </a:lnTo>
                <a:close/>
              </a:path>
            </a:pathLst>
          </a:custGeom>
          <a:solidFill>
            <a:srgbClr val="226B1C"/>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lang="en-US" sz="2000" cap="none">
                <a:solidFill>
                  <a:schemeClr val="lt1"/>
                </a:solidFill>
                <a:latin typeface="Arial"/>
                <a:ea typeface="Arial"/>
                <a:cs typeface="Arial"/>
                <a:sym typeface="Arial"/>
              </a:rPr>
              <a:t>OPPORTUNITIES</a:t>
            </a:r>
            <a:endParaRPr/>
          </a:p>
        </p:txBody>
      </p:sp>
      <p:sp>
        <p:nvSpPr>
          <p:cNvPr id="77" name="Google Shape;77;p19"/>
          <p:cNvSpPr txBox="1"/>
          <p:nvPr>
            <p:ph idx="2" type="body"/>
          </p:nvPr>
        </p:nvSpPr>
        <p:spPr>
          <a:xfrm>
            <a:off x="609600" y="2019300"/>
            <a:ext cx="3657600" cy="2743200"/>
          </a:xfrm>
          <a:prstGeom prst="rect">
            <a:avLst/>
          </a:prstGeom>
          <a:noFill/>
          <a:ln>
            <a:noFill/>
          </a:ln>
        </p:spPr>
        <p:txBody>
          <a:bodyPr anchorCtr="0" anchor="t" bIns="45700" lIns="0" spcFirstLastPara="1" rIns="91425" wrap="square" tIns="45700">
            <a:noAutofit/>
          </a:bodyPr>
          <a:lstStyle>
            <a:lvl1pPr indent="-381000" lvl="0" marL="457200" algn="l">
              <a:spcBef>
                <a:spcPts val="480"/>
              </a:spcBef>
              <a:spcAft>
                <a:spcPts val="0"/>
              </a:spcAft>
              <a:buClr>
                <a:srgbClr val="B99B49"/>
              </a:buClr>
              <a:buSzPts val="2400"/>
              <a:buFont typeface="Noto Sans Symbols"/>
              <a:buChar char="▪"/>
              <a:defRPr sz="2400"/>
            </a:lvl1pPr>
            <a:lvl2pPr indent="-342900" lvl="1" marL="914400" algn="l">
              <a:spcBef>
                <a:spcPts val="360"/>
              </a:spcBef>
              <a:spcAft>
                <a:spcPts val="0"/>
              </a:spcAft>
              <a:buClr>
                <a:srgbClr val="B99B49"/>
              </a:buClr>
              <a:buSzPts val="1800"/>
              <a:buFont typeface="Merriweather Sans"/>
              <a:buChar char="»"/>
              <a:defRPr sz="1800"/>
            </a:lvl2pPr>
            <a:lvl3pPr indent="-342900" lvl="2" marL="1371600" algn="l">
              <a:spcBef>
                <a:spcPts val="360"/>
              </a:spcBef>
              <a:spcAft>
                <a:spcPts val="0"/>
              </a:spcAft>
              <a:buClr>
                <a:srgbClr val="B99B49"/>
              </a:buClr>
              <a:buSzPts val="1800"/>
              <a:buFont typeface="Noto Sans Symbols"/>
              <a:buChar char="▪"/>
              <a:defRPr sz="1800"/>
            </a:lvl3pPr>
            <a:lvl4pPr indent="-342900" lvl="3" marL="1828800" algn="l">
              <a:spcBef>
                <a:spcPts val="360"/>
              </a:spcBef>
              <a:spcAft>
                <a:spcPts val="0"/>
              </a:spcAft>
              <a:buClr>
                <a:srgbClr val="B99B49"/>
              </a:buClr>
              <a:buSzPts val="1800"/>
              <a:buFont typeface="Merriweather Sans"/>
              <a:buChar char="»"/>
              <a:defRPr sz="1800"/>
            </a:lvl4pPr>
            <a:lvl5pPr indent="-342900" lvl="4" marL="2286000" algn="l">
              <a:spcBef>
                <a:spcPts val="360"/>
              </a:spcBef>
              <a:spcAft>
                <a:spcPts val="0"/>
              </a:spcAft>
              <a:buClr>
                <a:srgbClr val="B99B49"/>
              </a:buClr>
              <a:buSzPts val="1800"/>
              <a:buFont typeface="Noto Sans Symbols"/>
              <a:buChar char="▪"/>
              <a:defRPr sz="1800"/>
            </a:lvl5pPr>
            <a:lvl6pPr indent="-342900" lvl="5" marL="2743200" algn="l">
              <a:spcBef>
                <a:spcPts val="360"/>
              </a:spcBef>
              <a:spcAft>
                <a:spcPts val="0"/>
              </a:spcAft>
              <a:buSzPts val="1800"/>
              <a:buChar char="▪"/>
              <a:defRPr sz="1800"/>
            </a:lvl6pPr>
            <a:lvl7pPr indent="-342900" lvl="6" marL="3200400" algn="l">
              <a:spcBef>
                <a:spcPts val="360"/>
              </a:spcBef>
              <a:spcAft>
                <a:spcPts val="0"/>
              </a:spcAft>
              <a:buSzPts val="1800"/>
              <a:buChar char="▪"/>
              <a:defRPr sz="1800"/>
            </a:lvl7pPr>
            <a:lvl8pPr indent="-342900" lvl="7" marL="3657600" algn="l">
              <a:spcBef>
                <a:spcPts val="360"/>
              </a:spcBef>
              <a:spcAft>
                <a:spcPts val="0"/>
              </a:spcAft>
              <a:buSzPts val="1800"/>
              <a:buChar char="▪"/>
              <a:defRPr sz="1800"/>
            </a:lvl8pPr>
            <a:lvl9pPr indent="-342900" lvl="8" marL="4114800" algn="l">
              <a:spcBef>
                <a:spcPts val="360"/>
              </a:spcBef>
              <a:spcAft>
                <a:spcPts val="0"/>
              </a:spcAft>
              <a:buSzPts val="1800"/>
              <a:buChar char="▪"/>
              <a:defRPr sz="1800"/>
            </a:lvl9pPr>
          </a:lstStyle>
          <a:p/>
        </p:txBody>
      </p:sp>
      <p:sp>
        <p:nvSpPr>
          <p:cNvPr id="78" name="Google Shape;78;p19"/>
          <p:cNvSpPr txBox="1"/>
          <p:nvPr>
            <p:ph idx="3" type="body"/>
          </p:nvPr>
        </p:nvSpPr>
        <p:spPr>
          <a:xfrm>
            <a:off x="4953000" y="2019300"/>
            <a:ext cx="3581400" cy="2743200"/>
          </a:xfrm>
          <a:prstGeom prst="rect">
            <a:avLst/>
          </a:prstGeom>
          <a:noFill/>
          <a:ln>
            <a:noFill/>
          </a:ln>
        </p:spPr>
        <p:txBody>
          <a:bodyPr anchorCtr="0" anchor="t" bIns="45700" lIns="0" spcFirstLastPara="1" rIns="91425" wrap="square" tIns="45700">
            <a:noAutofit/>
          </a:bodyPr>
          <a:lstStyle>
            <a:lvl1pPr indent="-381000" lvl="0" marL="457200" algn="l">
              <a:spcBef>
                <a:spcPts val="480"/>
              </a:spcBef>
              <a:spcAft>
                <a:spcPts val="0"/>
              </a:spcAft>
              <a:buClr>
                <a:srgbClr val="B99B49"/>
              </a:buClr>
              <a:buSzPts val="2400"/>
              <a:buFont typeface="Noto Sans Symbols"/>
              <a:buChar char="▪"/>
              <a:defRPr sz="2400"/>
            </a:lvl1pPr>
            <a:lvl2pPr indent="-342900" lvl="1" marL="914400" algn="l">
              <a:spcBef>
                <a:spcPts val="360"/>
              </a:spcBef>
              <a:spcAft>
                <a:spcPts val="0"/>
              </a:spcAft>
              <a:buClr>
                <a:srgbClr val="B99B49"/>
              </a:buClr>
              <a:buSzPts val="1800"/>
              <a:buFont typeface="Merriweather Sans"/>
              <a:buChar char="»"/>
              <a:defRPr sz="1800"/>
            </a:lvl2pPr>
            <a:lvl3pPr indent="-342900" lvl="2" marL="1371600" algn="l">
              <a:spcBef>
                <a:spcPts val="360"/>
              </a:spcBef>
              <a:spcAft>
                <a:spcPts val="0"/>
              </a:spcAft>
              <a:buClr>
                <a:srgbClr val="B99B49"/>
              </a:buClr>
              <a:buSzPts val="1800"/>
              <a:buFont typeface="Noto Sans Symbols"/>
              <a:buChar char="▪"/>
              <a:defRPr sz="1800"/>
            </a:lvl3pPr>
            <a:lvl4pPr indent="-342900" lvl="3" marL="1828800" algn="l">
              <a:spcBef>
                <a:spcPts val="360"/>
              </a:spcBef>
              <a:spcAft>
                <a:spcPts val="0"/>
              </a:spcAft>
              <a:buClr>
                <a:srgbClr val="B99B49"/>
              </a:buClr>
              <a:buSzPts val="1800"/>
              <a:buFont typeface="Merriweather Sans"/>
              <a:buChar char="»"/>
              <a:defRPr sz="1800"/>
            </a:lvl4pPr>
            <a:lvl5pPr indent="-342900" lvl="4" marL="2286000" algn="l">
              <a:spcBef>
                <a:spcPts val="360"/>
              </a:spcBef>
              <a:spcAft>
                <a:spcPts val="0"/>
              </a:spcAft>
              <a:buClr>
                <a:srgbClr val="B99B49"/>
              </a:buClr>
              <a:buSzPts val="1800"/>
              <a:buFont typeface="Noto Sans Symbols"/>
              <a:buChar char="▪"/>
              <a:defRPr sz="1800"/>
            </a:lvl5pPr>
            <a:lvl6pPr indent="-342900" lvl="5" marL="2743200" algn="l">
              <a:spcBef>
                <a:spcPts val="360"/>
              </a:spcBef>
              <a:spcAft>
                <a:spcPts val="0"/>
              </a:spcAft>
              <a:buSzPts val="1800"/>
              <a:buChar char="▪"/>
              <a:defRPr sz="1800"/>
            </a:lvl6pPr>
            <a:lvl7pPr indent="-342900" lvl="6" marL="3200400" algn="l">
              <a:spcBef>
                <a:spcPts val="360"/>
              </a:spcBef>
              <a:spcAft>
                <a:spcPts val="0"/>
              </a:spcAft>
              <a:buSzPts val="1800"/>
              <a:buChar char="▪"/>
              <a:defRPr sz="1800"/>
            </a:lvl7pPr>
            <a:lvl8pPr indent="-342900" lvl="7" marL="3657600" algn="l">
              <a:spcBef>
                <a:spcPts val="360"/>
              </a:spcBef>
              <a:spcAft>
                <a:spcPts val="0"/>
              </a:spcAft>
              <a:buSzPts val="1800"/>
              <a:buChar char="▪"/>
              <a:defRPr sz="1800"/>
            </a:lvl8pPr>
            <a:lvl9pPr indent="-342900" lvl="8" marL="4114800" algn="l">
              <a:spcBef>
                <a:spcPts val="360"/>
              </a:spcBef>
              <a:spcAft>
                <a:spcPts val="0"/>
              </a:spcAft>
              <a:buSzPts val="1800"/>
              <a:buChar char="▪"/>
              <a:defRPr sz="18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9" name="Shape 79"/>
        <p:cNvGrpSpPr/>
        <p:nvPr/>
      </p:nvGrpSpPr>
      <p:grpSpPr>
        <a:xfrm>
          <a:off x="0" y="0"/>
          <a:ext cx="0" cy="0"/>
          <a:chOff x="0" y="0"/>
          <a:chExt cx="0" cy="0"/>
        </a:xfrm>
      </p:grpSpPr>
      <p:sp>
        <p:nvSpPr>
          <p:cNvPr id="80" name="Google Shape;80;p20"/>
          <p:cNvSpPr txBox="1"/>
          <p:nvPr>
            <p:ph type="title"/>
          </p:nvPr>
        </p:nvSpPr>
        <p:spPr>
          <a:xfrm>
            <a:off x="609600" y="635000"/>
            <a:ext cx="8001000" cy="571500"/>
          </a:xfrm>
          <a:prstGeom prst="rect">
            <a:avLst/>
          </a:prstGeom>
          <a:noFill/>
          <a:ln>
            <a:noFill/>
          </a:ln>
        </p:spPr>
        <p:txBody>
          <a:bodyPr anchorCtr="0" anchor="t" bIns="45700" lIns="0"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20"/>
          <p:cNvSpPr txBox="1"/>
          <p:nvPr>
            <p:ph idx="11" type="ftr"/>
          </p:nvPr>
        </p:nvSpPr>
        <p:spPr>
          <a:xfrm>
            <a:off x="76200" y="-38100"/>
            <a:ext cx="5638800" cy="3048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0"/>
          <p:cNvSpPr txBox="1"/>
          <p:nvPr>
            <p:ph idx="12" type="sldNum"/>
          </p:nvPr>
        </p:nvSpPr>
        <p:spPr>
          <a:xfrm>
            <a:off x="8867100" y="1400"/>
            <a:ext cx="276900" cy="259200"/>
          </a:xfrm>
          <a:prstGeom prst="rect">
            <a:avLst/>
          </a:prstGeom>
          <a:noFill/>
          <a:ln>
            <a:noFill/>
          </a:ln>
        </p:spPr>
        <p:txBody>
          <a:bodyPr anchorCtr="1" anchor="ctr" bIns="45700" lIns="91425" spcFirstLastPara="1" rIns="91425" wrap="square" tIns="45700">
            <a:noAutofit/>
          </a:bodyPr>
          <a:lstStyle>
            <a:lvl1pPr indent="0" lvl="0" marL="0" algn="r">
              <a:spcBef>
                <a:spcPts val="0"/>
              </a:spcBef>
              <a:spcAft>
                <a:spcPts val="0"/>
              </a:spcAft>
              <a:buNone/>
              <a:defRPr b="0" sz="1200">
                <a:solidFill>
                  <a:schemeClr val="lt1"/>
                </a:solidFill>
                <a:latin typeface="Arial"/>
                <a:ea typeface="Arial"/>
                <a:cs typeface="Arial"/>
                <a:sym typeface="Arial"/>
              </a:defRPr>
            </a:lvl1pPr>
            <a:lvl2pPr indent="0" lvl="1" marL="0" algn="r">
              <a:spcBef>
                <a:spcPts val="0"/>
              </a:spcBef>
              <a:spcAft>
                <a:spcPts val="0"/>
              </a:spcAft>
              <a:buNone/>
              <a:defRPr b="0" sz="1200">
                <a:solidFill>
                  <a:schemeClr val="lt1"/>
                </a:solidFill>
                <a:latin typeface="Arial"/>
                <a:ea typeface="Arial"/>
                <a:cs typeface="Arial"/>
                <a:sym typeface="Arial"/>
              </a:defRPr>
            </a:lvl2pPr>
            <a:lvl3pPr indent="0" lvl="2" marL="0" algn="r">
              <a:spcBef>
                <a:spcPts val="0"/>
              </a:spcBef>
              <a:spcAft>
                <a:spcPts val="0"/>
              </a:spcAft>
              <a:buNone/>
              <a:defRPr b="0" sz="1200">
                <a:solidFill>
                  <a:schemeClr val="lt1"/>
                </a:solidFill>
                <a:latin typeface="Arial"/>
                <a:ea typeface="Arial"/>
                <a:cs typeface="Arial"/>
                <a:sym typeface="Arial"/>
              </a:defRPr>
            </a:lvl3pPr>
            <a:lvl4pPr indent="0" lvl="3" marL="0" algn="r">
              <a:spcBef>
                <a:spcPts val="0"/>
              </a:spcBef>
              <a:spcAft>
                <a:spcPts val="0"/>
              </a:spcAft>
              <a:buNone/>
              <a:defRPr b="0" sz="1200">
                <a:solidFill>
                  <a:schemeClr val="lt1"/>
                </a:solidFill>
                <a:latin typeface="Arial"/>
                <a:ea typeface="Arial"/>
                <a:cs typeface="Arial"/>
                <a:sym typeface="Arial"/>
              </a:defRPr>
            </a:lvl4pPr>
            <a:lvl5pPr indent="0" lvl="4" marL="0" algn="r">
              <a:spcBef>
                <a:spcPts val="0"/>
              </a:spcBef>
              <a:spcAft>
                <a:spcPts val="0"/>
              </a:spcAft>
              <a:buNone/>
              <a:defRPr b="0" sz="1200">
                <a:solidFill>
                  <a:schemeClr val="lt1"/>
                </a:solidFill>
                <a:latin typeface="Arial"/>
                <a:ea typeface="Arial"/>
                <a:cs typeface="Arial"/>
                <a:sym typeface="Arial"/>
              </a:defRPr>
            </a:lvl5pPr>
            <a:lvl6pPr indent="0" lvl="5" marL="0" algn="r">
              <a:spcBef>
                <a:spcPts val="0"/>
              </a:spcBef>
              <a:spcAft>
                <a:spcPts val="0"/>
              </a:spcAft>
              <a:buNone/>
              <a:defRPr b="0" sz="1200">
                <a:solidFill>
                  <a:schemeClr val="lt1"/>
                </a:solidFill>
                <a:latin typeface="Arial"/>
                <a:ea typeface="Arial"/>
                <a:cs typeface="Arial"/>
                <a:sym typeface="Arial"/>
              </a:defRPr>
            </a:lvl6pPr>
            <a:lvl7pPr indent="0" lvl="6" marL="0" algn="r">
              <a:spcBef>
                <a:spcPts val="0"/>
              </a:spcBef>
              <a:spcAft>
                <a:spcPts val="0"/>
              </a:spcAft>
              <a:buNone/>
              <a:defRPr b="0" sz="1200">
                <a:solidFill>
                  <a:schemeClr val="lt1"/>
                </a:solidFill>
                <a:latin typeface="Arial"/>
                <a:ea typeface="Arial"/>
                <a:cs typeface="Arial"/>
                <a:sym typeface="Arial"/>
              </a:defRPr>
            </a:lvl7pPr>
            <a:lvl8pPr indent="0" lvl="7" marL="0" algn="r">
              <a:spcBef>
                <a:spcPts val="0"/>
              </a:spcBef>
              <a:spcAft>
                <a:spcPts val="0"/>
              </a:spcAft>
              <a:buNone/>
              <a:defRPr b="0" sz="1200">
                <a:solidFill>
                  <a:schemeClr val="lt1"/>
                </a:solidFill>
                <a:latin typeface="Arial"/>
                <a:ea typeface="Arial"/>
                <a:cs typeface="Arial"/>
                <a:sym typeface="Arial"/>
              </a:defRPr>
            </a:lvl8pPr>
            <a:lvl9pPr indent="0" lvl="8" marL="0" algn="r">
              <a:spcBef>
                <a:spcPts val="0"/>
              </a:spcBef>
              <a:spcAft>
                <a:spcPts val="0"/>
              </a:spcAft>
              <a:buNone/>
              <a:defRPr b="0"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83" name="Google Shape;83;p20"/>
          <p:cNvSpPr txBox="1"/>
          <p:nvPr>
            <p:ph idx="10" type="dt"/>
          </p:nvPr>
        </p:nvSpPr>
        <p:spPr>
          <a:xfrm>
            <a:off x="6553200" y="-38100"/>
            <a:ext cx="2057400" cy="304800"/>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4" Type="http://schemas.openxmlformats.org/officeDocument/2006/relationships/theme" Target="../theme/theme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0F0F0"/>
        </a:solidFill>
      </p:bgPr>
    </p:bg>
    <p:spTree>
      <p:nvGrpSpPr>
        <p:cNvPr id="9" name="Shape 9"/>
        <p:cNvGrpSpPr/>
        <p:nvPr/>
      </p:nvGrpSpPr>
      <p:grpSpPr>
        <a:xfrm>
          <a:off x="0" y="0"/>
          <a:ext cx="0" cy="0"/>
          <a:chOff x="0" y="0"/>
          <a:chExt cx="0" cy="0"/>
        </a:xfrm>
      </p:grpSpPr>
      <p:sp>
        <p:nvSpPr>
          <p:cNvPr id="10" name="Google Shape;10;p12"/>
          <p:cNvSpPr/>
          <p:nvPr/>
        </p:nvSpPr>
        <p:spPr>
          <a:xfrm>
            <a:off x="0" y="5219700"/>
            <a:ext cx="9144000" cy="414900"/>
          </a:xfrm>
          <a:prstGeom prst="roundRect">
            <a:avLst>
              <a:gd fmla="val 0" name="adj"/>
            </a:avLst>
          </a:prstGeom>
          <a:solidFill>
            <a:schemeClr val="dk2"/>
          </a:solidFill>
          <a:ln cap="flat" cmpd="sng" w="9525">
            <a:solidFill>
              <a:schemeClr val="lt1"/>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400"/>
              <a:buFont typeface="Times"/>
              <a:buNone/>
            </a:pPr>
            <a:r>
              <a:t/>
            </a:r>
            <a:endParaRPr b="0" i="0" sz="2400" u="none" cap="none" strike="noStrike">
              <a:solidFill>
                <a:schemeClr val="dk1"/>
              </a:solidFill>
              <a:latin typeface="Times"/>
              <a:ea typeface="Times"/>
              <a:cs typeface="Times"/>
              <a:sym typeface="Times"/>
            </a:endParaRPr>
          </a:p>
        </p:txBody>
      </p:sp>
      <p:sp>
        <p:nvSpPr>
          <p:cNvPr id="11" name="Google Shape;11;p12"/>
          <p:cNvSpPr/>
          <p:nvPr/>
        </p:nvSpPr>
        <p:spPr>
          <a:xfrm>
            <a:off x="0" y="0"/>
            <a:ext cx="9144000" cy="2592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a:ea typeface="Times"/>
              <a:cs typeface="Times"/>
              <a:sym typeface="Times"/>
            </a:endParaRPr>
          </a:p>
        </p:txBody>
      </p:sp>
      <p:sp>
        <p:nvSpPr>
          <p:cNvPr id="12" name="Google Shape;12;p12"/>
          <p:cNvSpPr txBox="1"/>
          <p:nvPr>
            <p:ph type="title"/>
          </p:nvPr>
        </p:nvSpPr>
        <p:spPr>
          <a:xfrm>
            <a:off x="609600" y="635000"/>
            <a:ext cx="8001000" cy="571500"/>
          </a:xfrm>
          <a:prstGeom prst="rect">
            <a:avLst/>
          </a:prstGeom>
          <a:noFill/>
          <a:ln>
            <a:noFill/>
          </a:ln>
        </p:spPr>
        <p:txBody>
          <a:bodyPr anchorCtr="0" anchor="t" bIns="45700" lIns="0" spcFirstLastPara="1" rIns="91425" wrap="square" tIns="45700">
            <a:noAutofit/>
          </a:bodyPr>
          <a:lstStyle>
            <a:lvl1pPr lvl="0" marR="0" rtl="0" algn="l">
              <a:spcBef>
                <a:spcPts val="0"/>
              </a:spcBef>
              <a:spcAft>
                <a:spcPts val="0"/>
              </a:spcAft>
              <a:buSzPts val="1400"/>
              <a:buNone/>
              <a:defRPr b="0" i="0" sz="3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36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36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36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36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36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36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36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3600" u="none" cap="none" strike="noStrike">
                <a:solidFill>
                  <a:schemeClr val="dk1"/>
                </a:solidFill>
                <a:latin typeface="Arial"/>
                <a:ea typeface="Arial"/>
                <a:cs typeface="Arial"/>
                <a:sym typeface="Arial"/>
              </a:defRPr>
            </a:lvl9pPr>
          </a:lstStyle>
          <a:p/>
        </p:txBody>
      </p:sp>
      <p:sp>
        <p:nvSpPr>
          <p:cNvPr id="13" name="Google Shape;13;p12"/>
          <p:cNvSpPr txBox="1"/>
          <p:nvPr>
            <p:ph idx="1" type="body"/>
          </p:nvPr>
        </p:nvSpPr>
        <p:spPr>
          <a:xfrm>
            <a:off x="609600" y="1524000"/>
            <a:ext cx="8001000" cy="3238500"/>
          </a:xfrm>
          <a:prstGeom prst="rect">
            <a:avLst/>
          </a:prstGeom>
          <a:noFill/>
          <a:ln>
            <a:noFill/>
          </a:ln>
        </p:spPr>
        <p:txBody>
          <a:bodyPr anchorCtr="0" anchor="t" bIns="45700" lIns="0" spcFirstLastPara="1" rIns="91425" wrap="square" tIns="45700">
            <a:noAutofit/>
          </a:bodyPr>
          <a:lstStyle>
            <a:lvl1pPr indent="-381000" lvl="0" marL="457200" marR="0" rtl="0" algn="l">
              <a:spcBef>
                <a:spcPts val="48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1pPr>
            <a:lvl2pPr indent="-342900" lvl="1" marL="914400" marR="0" rtl="0" algn="l">
              <a:spcBef>
                <a:spcPts val="36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2pPr>
            <a:lvl3pPr indent="-342900" lvl="2" marL="1371600" marR="0" rtl="0" algn="l">
              <a:spcBef>
                <a:spcPts val="36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3pPr>
            <a:lvl4pPr indent="-342900" lvl="3" marL="18288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spcBef>
                <a:spcPts val="36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5pPr>
            <a:lvl6pPr indent="-342900" lvl="5" marL="2743200" marR="0" rtl="0" algn="l">
              <a:spcBef>
                <a:spcPts val="36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6pPr>
            <a:lvl7pPr indent="-342900" lvl="6" marL="3200400" marR="0" rtl="0" algn="l">
              <a:spcBef>
                <a:spcPts val="36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7pPr>
            <a:lvl8pPr indent="-342900" lvl="7" marL="3657600" marR="0" rtl="0" algn="l">
              <a:spcBef>
                <a:spcPts val="36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8pPr>
            <a:lvl9pPr indent="-342900" lvl="8" marL="4114800" marR="0" rtl="0" algn="l">
              <a:spcBef>
                <a:spcPts val="36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9pPr>
          </a:lstStyle>
          <a:p/>
        </p:txBody>
      </p:sp>
      <p:sp>
        <p:nvSpPr>
          <p:cNvPr id="14" name="Google Shape;14;p12"/>
          <p:cNvSpPr txBox="1"/>
          <p:nvPr>
            <p:ph idx="11" type="ftr"/>
          </p:nvPr>
        </p:nvSpPr>
        <p:spPr>
          <a:xfrm>
            <a:off x="76200" y="-38100"/>
            <a:ext cx="5638800" cy="3048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Clr>
                <a:schemeClr val="lt1"/>
              </a:buClr>
              <a:buSzPts val="1400"/>
              <a:buNone/>
              <a:defRPr sz="800" cap="none">
                <a:solidFill>
                  <a:schemeClr val="lt1"/>
                </a:solidFill>
                <a:latin typeface="Arial"/>
                <a:ea typeface="Arial"/>
                <a:cs typeface="Arial"/>
                <a:sym typeface="Arial"/>
              </a:defRPr>
            </a:lvl1pPr>
            <a:lvl2pPr lvl="1" marR="0" rtl="0" algn="l">
              <a:spcBef>
                <a:spcPts val="0"/>
              </a:spcBef>
              <a:spcAft>
                <a:spcPts val="0"/>
              </a:spcAft>
              <a:buSzPts val="1400"/>
              <a:buNone/>
              <a:defRPr b="0" i="0" sz="2400" u="none" cap="none" strike="noStrike">
                <a:solidFill>
                  <a:schemeClr val="dk1"/>
                </a:solidFill>
                <a:latin typeface="Times"/>
                <a:ea typeface="Times"/>
                <a:cs typeface="Times"/>
                <a:sym typeface="Times"/>
              </a:defRPr>
            </a:lvl2pPr>
            <a:lvl3pPr lvl="2" marR="0" rtl="0" algn="l">
              <a:spcBef>
                <a:spcPts val="0"/>
              </a:spcBef>
              <a:spcAft>
                <a:spcPts val="0"/>
              </a:spcAft>
              <a:buSzPts val="1400"/>
              <a:buNone/>
              <a:defRPr b="0" i="0" sz="2400" u="none" cap="none" strike="noStrike">
                <a:solidFill>
                  <a:schemeClr val="dk1"/>
                </a:solidFill>
                <a:latin typeface="Times"/>
                <a:ea typeface="Times"/>
                <a:cs typeface="Times"/>
                <a:sym typeface="Times"/>
              </a:defRPr>
            </a:lvl3pPr>
            <a:lvl4pPr lvl="3" marR="0" rtl="0" algn="l">
              <a:spcBef>
                <a:spcPts val="0"/>
              </a:spcBef>
              <a:spcAft>
                <a:spcPts val="0"/>
              </a:spcAft>
              <a:buSzPts val="1400"/>
              <a:buNone/>
              <a:defRPr b="0" i="0" sz="2400" u="none" cap="none" strike="noStrike">
                <a:solidFill>
                  <a:schemeClr val="dk1"/>
                </a:solidFill>
                <a:latin typeface="Times"/>
                <a:ea typeface="Times"/>
                <a:cs typeface="Times"/>
                <a:sym typeface="Times"/>
              </a:defRPr>
            </a:lvl4pPr>
            <a:lvl5pPr lvl="4" marR="0" rtl="0" algn="l">
              <a:spcBef>
                <a:spcPts val="0"/>
              </a:spcBef>
              <a:spcAft>
                <a:spcPts val="0"/>
              </a:spcAft>
              <a:buSzPts val="1400"/>
              <a:buNone/>
              <a:defRPr b="0" i="0" sz="2400" u="none" cap="none" strike="noStrike">
                <a:solidFill>
                  <a:schemeClr val="dk1"/>
                </a:solidFill>
                <a:latin typeface="Times"/>
                <a:ea typeface="Times"/>
                <a:cs typeface="Times"/>
                <a:sym typeface="Times"/>
              </a:defRPr>
            </a:lvl5pPr>
            <a:lvl6pPr lvl="5" marR="0" rtl="0" algn="l">
              <a:spcBef>
                <a:spcPts val="0"/>
              </a:spcBef>
              <a:spcAft>
                <a:spcPts val="0"/>
              </a:spcAft>
              <a:buSzPts val="1400"/>
              <a:buNone/>
              <a:defRPr b="0" i="0" sz="2400" u="none" cap="none" strike="noStrike">
                <a:solidFill>
                  <a:schemeClr val="dk1"/>
                </a:solidFill>
                <a:latin typeface="Times"/>
                <a:ea typeface="Times"/>
                <a:cs typeface="Times"/>
                <a:sym typeface="Times"/>
              </a:defRPr>
            </a:lvl6pPr>
            <a:lvl7pPr lvl="6" marR="0" rtl="0" algn="l">
              <a:spcBef>
                <a:spcPts val="0"/>
              </a:spcBef>
              <a:spcAft>
                <a:spcPts val="0"/>
              </a:spcAft>
              <a:buSzPts val="1400"/>
              <a:buNone/>
              <a:defRPr b="0" i="0" sz="2400" u="none" cap="none" strike="noStrike">
                <a:solidFill>
                  <a:schemeClr val="dk1"/>
                </a:solidFill>
                <a:latin typeface="Times"/>
                <a:ea typeface="Times"/>
                <a:cs typeface="Times"/>
                <a:sym typeface="Times"/>
              </a:defRPr>
            </a:lvl7pPr>
            <a:lvl8pPr lvl="7" marR="0" rtl="0" algn="l">
              <a:spcBef>
                <a:spcPts val="0"/>
              </a:spcBef>
              <a:spcAft>
                <a:spcPts val="0"/>
              </a:spcAft>
              <a:buSzPts val="1400"/>
              <a:buNone/>
              <a:defRPr b="0" i="0" sz="2400" u="none" cap="none" strike="noStrike">
                <a:solidFill>
                  <a:schemeClr val="dk1"/>
                </a:solidFill>
                <a:latin typeface="Times"/>
                <a:ea typeface="Times"/>
                <a:cs typeface="Times"/>
                <a:sym typeface="Times"/>
              </a:defRPr>
            </a:lvl8pPr>
            <a:lvl9pPr lvl="8" marR="0" rtl="0" algn="l">
              <a:spcBef>
                <a:spcPts val="0"/>
              </a:spcBef>
              <a:spcAft>
                <a:spcPts val="0"/>
              </a:spcAft>
              <a:buSzPts val="1400"/>
              <a:buNone/>
              <a:defRPr b="0" i="0" sz="2400" u="none" cap="none" strike="noStrike">
                <a:solidFill>
                  <a:schemeClr val="dk1"/>
                </a:solidFill>
                <a:latin typeface="Times"/>
                <a:ea typeface="Times"/>
                <a:cs typeface="Times"/>
                <a:sym typeface="Times"/>
              </a:defRPr>
            </a:lvl9pPr>
          </a:lstStyle>
          <a:p/>
        </p:txBody>
      </p:sp>
      <p:sp>
        <p:nvSpPr>
          <p:cNvPr id="15" name="Google Shape;15;p12"/>
          <p:cNvSpPr txBox="1"/>
          <p:nvPr>
            <p:ph idx="10" type="dt"/>
          </p:nvPr>
        </p:nvSpPr>
        <p:spPr>
          <a:xfrm>
            <a:off x="6553200" y="-38100"/>
            <a:ext cx="2057400" cy="304800"/>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Clr>
                <a:schemeClr val="lt1"/>
              </a:buClr>
              <a:buSzPts val="1400"/>
              <a:buNone/>
              <a:defRPr sz="800">
                <a:solidFill>
                  <a:schemeClr val="lt1"/>
                </a:solidFill>
                <a:latin typeface="Arial"/>
                <a:ea typeface="Arial"/>
                <a:cs typeface="Arial"/>
                <a:sym typeface="Arial"/>
              </a:defRPr>
            </a:lvl1pPr>
            <a:lvl2pPr lvl="1" marR="0" rtl="0" algn="l">
              <a:spcBef>
                <a:spcPts val="0"/>
              </a:spcBef>
              <a:spcAft>
                <a:spcPts val="0"/>
              </a:spcAft>
              <a:buSzPts val="1400"/>
              <a:buNone/>
              <a:defRPr b="0" i="0" sz="2400" u="none" cap="none" strike="noStrike">
                <a:solidFill>
                  <a:schemeClr val="dk1"/>
                </a:solidFill>
                <a:latin typeface="Times"/>
                <a:ea typeface="Times"/>
                <a:cs typeface="Times"/>
                <a:sym typeface="Times"/>
              </a:defRPr>
            </a:lvl2pPr>
            <a:lvl3pPr lvl="2" marR="0" rtl="0" algn="l">
              <a:spcBef>
                <a:spcPts val="0"/>
              </a:spcBef>
              <a:spcAft>
                <a:spcPts val="0"/>
              </a:spcAft>
              <a:buSzPts val="1400"/>
              <a:buNone/>
              <a:defRPr b="0" i="0" sz="2400" u="none" cap="none" strike="noStrike">
                <a:solidFill>
                  <a:schemeClr val="dk1"/>
                </a:solidFill>
                <a:latin typeface="Times"/>
                <a:ea typeface="Times"/>
                <a:cs typeface="Times"/>
                <a:sym typeface="Times"/>
              </a:defRPr>
            </a:lvl3pPr>
            <a:lvl4pPr lvl="3" marR="0" rtl="0" algn="l">
              <a:spcBef>
                <a:spcPts val="0"/>
              </a:spcBef>
              <a:spcAft>
                <a:spcPts val="0"/>
              </a:spcAft>
              <a:buSzPts val="1400"/>
              <a:buNone/>
              <a:defRPr b="0" i="0" sz="2400" u="none" cap="none" strike="noStrike">
                <a:solidFill>
                  <a:schemeClr val="dk1"/>
                </a:solidFill>
                <a:latin typeface="Times"/>
                <a:ea typeface="Times"/>
                <a:cs typeface="Times"/>
                <a:sym typeface="Times"/>
              </a:defRPr>
            </a:lvl4pPr>
            <a:lvl5pPr lvl="4" marR="0" rtl="0" algn="l">
              <a:spcBef>
                <a:spcPts val="0"/>
              </a:spcBef>
              <a:spcAft>
                <a:spcPts val="0"/>
              </a:spcAft>
              <a:buSzPts val="1400"/>
              <a:buNone/>
              <a:defRPr b="0" i="0" sz="2400" u="none" cap="none" strike="noStrike">
                <a:solidFill>
                  <a:schemeClr val="dk1"/>
                </a:solidFill>
                <a:latin typeface="Times"/>
                <a:ea typeface="Times"/>
                <a:cs typeface="Times"/>
                <a:sym typeface="Times"/>
              </a:defRPr>
            </a:lvl5pPr>
            <a:lvl6pPr lvl="5" marR="0" rtl="0" algn="l">
              <a:spcBef>
                <a:spcPts val="0"/>
              </a:spcBef>
              <a:spcAft>
                <a:spcPts val="0"/>
              </a:spcAft>
              <a:buSzPts val="1400"/>
              <a:buNone/>
              <a:defRPr b="0" i="0" sz="2400" u="none" cap="none" strike="noStrike">
                <a:solidFill>
                  <a:schemeClr val="dk1"/>
                </a:solidFill>
                <a:latin typeface="Times"/>
                <a:ea typeface="Times"/>
                <a:cs typeface="Times"/>
                <a:sym typeface="Times"/>
              </a:defRPr>
            </a:lvl6pPr>
            <a:lvl7pPr lvl="6" marR="0" rtl="0" algn="l">
              <a:spcBef>
                <a:spcPts val="0"/>
              </a:spcBef>
              <a:spcAft>
                <a:spcPts val="0"/>
              </a:spcAft>
              <a:buSzPts val="1400"/>
              <a:buNone/>
              <a:defRPr b="0" i="0" sz="2400" u="none" cap="none" strike="noStrike">
                <a:solidFill>
                  <a:schemeClr val="dk1"/>
                </a:solidFill>
                <a:latin typeface="Times"/>
                <a:ea typeface="Times"/>
                <a:cs typeface="Times"/>
                <a:sym typeface="Times"/>
              </a:defRPr>
            </a:lvl7pPr>
            <a:lvl8pPr lvl="7" marR="0" rtl="0" algn="l">
              <a:spcBef>
                <a:spcPts val="0"/>
              </a:spcBef>
              <a:spcAft>
                <a:spcPts val="0"/>
              </a:spcAft>
              <a:buSzPts val="1400"/>
              <a:buNone/>
              <a:defRPr b="0" i="0" sz="2400" u="none" cap="none" strike="noStrike">
                <a:solidFill>
                  <a:schemeClr val="dk1"/>
                </a:solidFill>
                <a:latin typeface="Times"/>
                <a:ea typeface="Times"/>
                <a:cs typeface="Times"/>
                <a:sym typeface="Times"/>
              </a:defRPr>
            </a:lvl8pPr>
            <a:lvl9pPr lvl="8" marR="0" rtl="0" algn="l">
              <a:spcBef>
                <a:spcPts val="0"/>
              </a:spcBef>
              <a:spcAft>
                <a:spcPts val="0"/>
              </a:spcAft>
              <a:buSzPts val="1400"/>
              <a:buNone/>
              <a:defRPr b="0" i="0" sz="2400" u="none" cap="none" strike="noStrike">
                <a:solidFill>
                  <a:schemeClr val="dk1"/>
                </a:solidFill>
                <a:latin typeface="Times"/>
                <a:ea typeface="Times"/>
                <a:cs typeface="Times"/>
                <a:sym typeface="Times"/>
              </a:defRPr>
            </a:lvl9pPr>
          </a:lstStyle>
          <a:p/>
        </p:txBody>
      </p:sp>
      <p:sp>
        <p:nvSpPr>
          <p:cNvPr id="16" name="Google Shape;16;p12"/>
          <p:cNvSpPr txBox="1"/>
          <p:nvPr>
            <p:ph idx="12" type="sldNum"/>
          </p:nvPr>
        </p:nvSpPr>
        <p:spPr>
          <a:xfrm>
            <a:off x="8867100" y="1400"/>
            <a:ext cx="276900" cy="259200"/>
          </a:xfrm>
          <a:prstGeom prst="rect">
            <a:avLst/>
          </a:prstGeom>
          <a:solidFill>
            <a:schemeClr val="accent3"/>
          </a:solidFill>
          <a:ln>
            <a:noFill/>
          </a:ln>
        </p:spPr>
        <p:txBody>
          <a:bodyPr anchorCtr="1" anchor="ctr" bIns="45700" lIns="91425" spcFirstLastPara="1" rIns="91425" wrap="square" tIns="45700">
            <a:noAutofit/>
          </a:bodyPr>
          <a:lstStyle>
            <a:lvl1pPr indent="0" lvl="0" marL="0" marR="0" rtl="0" algn="r">
              <a:spcBef>
                <a:spcPts val="0"/>
              </a:spcBef>
              <a:spcAft>
                <a:spcPts val="0"/>
              </a:spcAft>
              <a:buNone/>
              <a:defRPr b="0" sz="700" u="none">
                <a:solidFill>
                  <a:schemeClr val="dk2"/>
                </a:solidFill>
                <a:latin typeface="Arial"/>
                <a:ea typeface="Arial"/>
                <a:cs typeface="Arial"/>
                <a:sym typeface="Arial"/>
              </a:defRPr>
            </a:lvl1pPr>
            <a:lvl2pPr indent="0" lvl="1" marL="0" marR="0" rtl="0" algn="r">
              <a:spcBef>
                <a:spcPts val="0"/>
              </a:spcBef>
              <a:spcAft>
                <a:spcPts val="0"/>
              </a:spcAft>
              <a:buNone/>
              <a:defRPr b="0" sz="700" u="none">
                <a:solidFill>
                  <a:schemeClr val="dk2"/>
                </a:solidFill>
                <a:latin typeface="Arial"/>
                <a:ea typeface="Arial"/>
                <a:cs typeface="Arial"/>
                <a:sym typeface="Arial"/>
              </a:defRPr>
            </a:lvl2pPr>
            <a:lvl3pPr indent="0" lvl="2" marL="0" marR="0" rtl="0" algn="r">
              <a:spcBef>
                <a:spcPts val="0"/>
              </a:spcBef>
              <a:spcAft>
                <a:spcPts val="0"/>
              </a:spcAft>
              <a:buNone/>
              <a:defRPr b="0" sz="700" u="none">
                <a:solidFill>
                  <a:schemeClr val="dk2"/>
                </a:solidFill>
                <a:latin typeface="Arial"/>
                <a:ea typeface="Arial"/>
                <a:cs typeface="Arial"/>
                <a:sym typeface="Arial"/>
              </a:defRPr>
            </a:lvl3pPr>
            <a:lvl4pPr indent="0" lvl="3" marL="0" marR="0" rtl="0" algn="r">
              <a:spcBef>
                <a:spcPts val="0"/>
              </a:spcBef>
              <a:spcAft>
                <a:spcPts val="0"/>
              </a:spcAft>
              <a:buNone/>
              <a:defRPr b="0" sz="700" u="none">
                <a:solidFill>
                  <a:schemeClr val="dk2"/>
                </a:solidFill>
                <a:latin typeface="Arial"/>
                <a:ea typeface="Arial"/>
                <a:cs typeface="Arial"/>
                <a:sym typeface="Arial"/>
              </a:defRPr>
            </a:lvl4pPr>
            <a:lvl5pPr indent="0" lvl="4" marL="0" marR="0" rtl="0" algn="r">
              <a:spcBef>
                <a:spcPts val="0"/>
              </a:spcBef>
              <a:spcAft>
                <a:spcPts val="0"/>
              </a:spcAft>
              <a:buNone/>
              <a:defRPr b="0" sz="700" u="none">
                <a:solidFill>
                  <a:schemeClr val="dk2"/>
                </a:solidFill>
                <a:latin typeface="Arial"/>
                <a:ea typeface="Arial"/>
                <a:cs typeface="Arial"/>
                <a:sym typeface="Arial"/>
              </a:defRPr>
            </a:lvl5pPr>
            <a:lvl6pPr indent="0" lvl="5" marL="0" marR="0" rtl="0" algn="r">
              <a:spcBef>
                <a:spcPts val="0"/>
              </a:spcBef>
              <a:spcAft>
                <a:spcPts val="0"/>
              </a:spcAft>
              <a:buNone/>
              <a:defRPr b="0" sz="700" u="none">
                <a:solidFill>
                  <a:schemeClr val="dk2"/>
                </a:solidFill>
                <a:latin typeface="Arial"/>
                <a:ea typeface="Arial"/>
                <a:cs typeface="Arial"/>
                <a:sym typeface="Arial"/>
              </a:defRPr>
            </a:lvl6pPr>
            <a:lvl7pPr indent="0" lvl="6" marL="0" marR="0" rtl="0" algn="r">
              <a:spcBef>
                <a:spcPts val="0"/>
              </a:spcBef>
              <a:spcAft>
                <a:spcPts val="0"/>
              </a:spcAft>
              <a:buNone/>
              <a:defRPr b="0" sz="700" u="none">
                <a:solidFill>
                  <a:schemeClr val="dk2"/>
                </a:solidFill>
                <a:latin typeface="Arial"/>
                <a:ea typeface="Arial"/>
                <a:cs typeface="Arial"/>
                <a:sym typeface="Arial"/>
              </a:defRPr>
            </a:lvl7pPr>
            <a:lvl8pPr indent="0" lvl="7" marL="0" marR="0" rtl="0" algn="r">
              <a:spcBef>
                <a:spcPts val="0"/>
              </a:spcBef>
              <a:spcAft>
                <a:spcPts val="0"/>
              </a:spcAft>
              <a:buNone/>
              <a:defRPr b="0" sz="700" u="none">
                <a:solidFill>
                  <a:schemeClr val="dk2"/>
                </a:solidFill>
                <a:latin typeface="Arial"/>
                <a:ea typeface="Arial"/>
                <a:cs typeface="Arial"/>
                <a:sym typeface="Arial"/>
              </a:defRPr>
            </a:lvl8pPr>
            <a:lvl9pPr indent="0" lvl="8" marL="0" marR="0" rtl="0" algn="r">
              <a:spcBef>
                <a:spcPts val="0"/>
              </a:spcBef>
              <a:spcAft>
                <a:spcPts val="0"/>
              </a:spcAft>
              <a:buNone/>
              <a:defRPr b="0" sz="700" u="non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17" name="Google Shape;17;p12" title="WHITEAquiferLogoNoTagline2025.png"/>
          <p:cNvPicPr preferRelativeResize="0"/>
          <p:nvPr/>
        </p:nvPicPr>
        <p:blipFill rotWithShape="1">
          <a:blip r:embed="rId1">
            <a:alphaModFix/>
          </a:blip>
          <a:srcRect b="0" l="0" r="0" t="0"/>
          <a:stretch/>
        </p:blipFill>
        <p:spPr>
          <a:xfrm>
            <a:off x="7503075" y="5252163"/>
            <a:ext cx="1364025" cy="3499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2" name="Shape 102"/>
        <p:cNvGrpSpPr/>
        <p:nvPr/>
      </p:nvGrpSpPr>
      <p:grpSpPr>
        <a:xfrm>
          <a:off x="0" y="0"/>
          <a:ext cx="0" cy="0"/>
          <a:chOff x="0" y="0"/>
          <a:chExt cx="0" cy="0"/>
        </a:xfrm>
      </p:grpSpPr>
      <p:sp>
        <p:nvSpPr>
          <p:cNvPr id="103" name="Google Shape;103;p24"/>
          <p:cNvSpPr txBox="1"/>
          <p:nvPr>
            <p:ph type="title"/>
          </p:nvPr>
        </p:nvSpPr>
        <p:spPr>
          <a:xfrm>
            <a:off x="609600" y="635000"/>
            <a:ext cx="8001000" cy="571500"/>
          </a:xfrm>
          <a:prstGeom prst="rect">
            <a:avLst/>
          </a:prstGeom>
          <a:noFill/>
          <a:ln>
            <a:noFill/>
          </a:ln>
        </p:spPr>
        <p:txBody>
          <a:bodyPr anchorCtr="0" anchor="t" bIns="45700" lIns="0" spcFirstLastPara="1" rIns="91425" wrap="square" tIns="45700">
            <a:noAutofit/>
          </a:bodyPr>
          <a:lstStyle>
            <a:lvl1pPr lvl="0" marR="0" rtl="0" algn="l">
              <a:spcBef>
                <a:spcPts val="0"/>
              </a:spcBef>
              <a:spcAft>
                <a:spcPts val="0"/>
              </a:spcAft>
              <a:buClr>
                <a:schemeClr val="dk1"/>
              </a:buClr>
              <a:buSzPts val="3400"/>
              <a:buFont typeface="Arial"/>
              <a:buNone/>
              <a:defRPr b="0" i="0" sz="3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04" name="Google Shape;104;p24"/>
          <p:cNvSpPr txBox="1"/>
          <p:nvPr>
            <p:ph idx="1" type="body"/>
          </p:nvPr>
        </p:nvSpPr>
        <p:spPr>
          <a:xfrm>
            <a:off x="609600" y="1524000"/>
            <a:ext cx="8001000" cy="3238500"/>
          </a:xfrm>
          <a:prstGeom prst="rect">
            <a:avLst/>
          </a:prstGeom>
          <a:noFill/>
          <a:ln>
            <a:noFill/>
          </a:ln>
        </p:spPr>
        <p:txBody>
          <a:bodyPr anchorCtr="0" anchor="t" bIns="45700" lIns="0" spcFirstLastPara="1" rIns="91425" wrap="square" tIns="45700">
            <a:noAutofit/>
          </a:bodyPr>
          <a:lstStyle>
            <a:lvl1pPr indent="-381000" lvl="0" marL="457200" marR="0" rtl="0" algn="l">
              <a:spcBef>
                <a:spcPts val="480"/>
              </a:spcBef>
              <a:spcAft>
                <a:spcPts val="0"/>
              </a:spcAft>
              <a:buClr>
                <a:schemeClr val="dk1"/>
              </a:buClr>
              <a:buSzPts val="2400"/>
              <a:buFont typeface="Noto Sans Symbols"/>
              <a:buChar char="▪"/>
              <a:defRPr b="0" i="0" sz="2400" u="none" cap="none" strike="noStrike">
                <a:solidFill>
                  <a:schemeClr val="dk1"/>
                </a:solidFill>
                <a:latin typeface="Arial"/>
                <a:ea typeface="Arial"/>
                <a:cs typeface="Arial"/>
                <a:sym typeface="Arial"/>
              </a:defRPr>
            </a:lvl1pPr>
            <a:lvl2pPr indent="-342900" lvl="1" marL="914400" marR="0" rtl="0" algn="l">
              <a:spcBef>
                <a:spcPts val="360"/>
              </a:spcBef>
              <a:spcAft>
                <a:spcPts val="0"/>
              </a:spcAft>
              <a:buClr>
                <a:schemeClr val="dk1"/>
              </a:buClr>
              <a:buSzPts val="1800"/>
              <a:buFont typeface="Merriweather Sans"/>
              <a:buChar char="»"/>
              <a:defRPr b="0" i="0" sz="1800" u="none" cap="none" strike="noStrike">
                <a:solidFill>
                  <a:schemeClr val="dk1"/>
                </a:solidFill>
                <a:latin typeface="Arial"/>
                <a:ea typeface="Arial"/>
                <a:cs typeface="Arial"/>
                <a:sym typeface="Arial"/>
              </a:defRPr>
            </a:lvl2pPr>
            <a:lvl3pPr indent="-342900" lvl="2" marL="1371600" marR="0" rtl="0" algn="l">
              <a:spcBef>
                <a:spcPts val="36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3pPr>
            <a:lvl4pPr indent="-342900" lvl="3" marL="1828800" marR="0" rtl="0" algn="l">
              <a:spcBef>
                <a:spcPts val="360"/>
              </a:spcBef>
              <a:spcAft>
                <a:spcPts val="0"/>
              </a:spcAft>
              <a:buClr>
                <a:schemeClr val="dk1"/>
              </a:buClr>
              <a:buSzPts val="1800"/>
              <a:buFont typeface="Merriweather Sans"/>
              <a:buChar char="»"/>
              <a:defRPr b="0" i="0" sz="1800" u="none" cap="none" strike="noStrike">
                <a:solidFill>
                  <a:schemeClr val="dk1"/>
                </a:solidFill>
                <a:latin typeface="Arial"/>
                <a:ea typeface="Arial"/>
                <a:cs typeface="Arial"/>
                <a:sym typeface="Arial"/>
              </a:defRPr>
            </a:lvl4pPr>
            <a:lvl5pPr indent="-342900" lvl="4" marL="2286000" marR="0" rtl="0" algn="l">
              <a:spcBef>
                <a:spcPts val="36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05" name="Google Shape;105;p24"/>
          <p:cNvSpPr txBox="1"/>
          <p:nvPr>
            <p:ph idx="12" type="sldNum"/>
          </p:nvPr>
        </p:nvSpPr>
        <p:spPr>
          <a:xfrm>
            <a:off x="8556784" y="5277612"/>
            <a:ext cx="548700" cy="437400"/>
          </a:xfrm>
          <a:prstGeom prst="rect">
            <a:avLst/>
          </a:prstGeom>
          <a:solidFill>
            <a:schemeClr val="dk2"/>
          </a:solidFill>
          <a:ln>
            <a:noFill/>
          </a:ln>
        </p:spPr>
        <p:txBody>
          <a:bodyPr anchorCtr="1" anchor="ctr" bIns="91425" lIns="91425" spcFirstLastPara="1" rIns="91425" wrap="square" tIns="91425">
            <a:noAutofit/>
          </a:bodyPr>
          <a:lstStyle>
            <a:lvl1pPr lvl="0" algn="r">
              <a:buNone/>
              <a:defRPr sz="1300">
                <a:solidFill>
                  <a:schemeClr val="dk1"/>
                </a:solidFill>
              </a:defRPr>
            </a:lvl1pPr>
            <a:lvl2pPr lvl="1" algn="r">
              <a:buNone/>
              <a:defRPr sz="1300">
                <a:solidFill>
                  <a:schemeClr val="dk1"/>
                </a:solidFill>
              </a:defRPr>
            </a:lvl2pPr>
            <a:lvl3pPr lvl="2" algn="r">
              <a:buNone/>
              <a:defRPr sz="1300">
                <a:solidFill>
                  <a:schemeClr val="dk1"/>
                </a:solidFill>
              </a:defRPr>
            </a:lvl3pPr>
            <a:lvl4pPr lvl="3" algn="r">
              <a:buNone/>
              <a:defRPr sz="1300">
                <a:solidFill>
                  <a:schemeClr val="dk1"/>
                </a:solidFill>
              </a:defRPr>
            </a:lvl4pPr>
            <a:lvl5pPr lvl="4" algn="r">
              <a:buNone/>
              <a:defRPr sz="1300">
                <a:solidFill>
                  <a:schemeClr val="dk1"/>
                </a:solidFill>
              </a:defRPr>
            </a:lvl5pPr>
            <a:lvl6pPr lvl="5" algn="r">
              <a:buNone/>
              <a:defRPr sz="1300">
                <a:solidFill>
                  <a:schemeClr val="dk1"/>
                </a:solidFill>
              </a:defRPr>
            </a:lvl6pPr>
            <a:lvl7pPr lvl="6" algn="r">
              <a:buNone/>
              <a:defRPr sz="1300">
                <a:solidFill>
                  <a:schemeClr val="dk1"/>
                </a:solidFill>
              </a:defRPr>
            </a:lvl7pPr>
            <a:lvl8pPr lvl="7" algn="r">
              <a:buNone/>
              <a:defRPr sz="1300">
                <a:solidFill>
                  <a:schemeClr val="dk1"/>
                </a:solidFill>
              </a:defRPr>
            </a:lvl8pPr>
            <a:lvl9pPr lvl="8" algn="r">
              <a:buNone/>
              <a:defRPr sz="1300">
                <a:solidFill>
                  <a:schemeClr val="dk1"/>
                </a:solidFil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62"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
          <p:cNvSpPr txBox="1"/>
          <p:nvPr>
            <p:ph type="ctrTitle"/>
          </p:nvPr>
        </p:nvSpPr>
        <p:spPr>
          <a:xfrm>
            <a:off x="685800" y="1333500"/>
            <a:ext cx="7772400" cy="952500"/>
          </a:xfrm>
          <a:prstGeom prst="rect">
            <a:avLst/>
          </a:prstGeom>
          <a:noFill/>
          <a:ln>
            <a:noFill/>
          </a:ln>
        </p:spPr>
        <p:txBody>
          <a:bodyPr anchorCtr="0" anchor="ctr" bIns="45700" lIns="0" spcFirstLastPara="1" rIns="91425" wrap="square" tIns="45700">
            <a:noAutofit/>
          </a:bodyPr>
          <a:lstStyle/>
          <a:p>
            <a:pPr indent="0" lvl="0" marL="0" rtl="0" algn="ctr">
              <a:spcBef>
                <a:spcPts val="0"/>
              </a:spcBef>
              <a:spcAft>
                <a:spcPts val="0"/>
              </a:spcAft>
              <a:buNone/>
            </a:pPr>
            <a:r>
              <a:rPr lang="en-US"/>
              <a:t>Case Debrief - TEMPLATE</a:t>
            </a:r>
            <a:endParaRPr/>
          </a:p>
        </p:txBody>
      </p:sp>
      <p:sp>
        <p:nvSpPr>
          <p:cNvPr id="113" name="Google Shape;113;p1"/>
          <p:cNvSpPr txBox="1"/>
          <p:nvPr>
            <p:ph idx="1" type="subTitle"/>
          </p:nvPr>
        </p:nvSpPr>
        <p:spPr>
          <a:xfrm>
            <a:off x="1371600" y="2324100"/>
            <a:ext cx="6400800" cy="1460500"/>
          </a:xfrm>
          <a:prstGeom prst="rect">
            <a:avLst/>
          </a:prstGeom>
          <a:noFill/>
          <a:ln>
            <a:noFill/>
          </a:ln>
        </p:spPr>
        <p:txBody>
          <a:bodyPr anchorCtr="0" anchor="t" bIns="45700" lIns="0" spcFirstLastPara="1" rIns="91425" wrap="square" tIns="45700">
            <a:noAutofit/>
          </a:bodyPr>
          <a:lstStyle/>
          <a:p>
            <a:pPr indent="0" lvl="0" marL="0" rtl="0" algn="ctr">
              <a:spcBef>
                <a:spcPts val="0"/>
              </a:spcBef>
              <a:spcAft>
                <a:spcPts val="0"/>
              </a:spcAft>
              <a:buClr>
                <a:srgbClr val="CCCCCC"/>
              </a:buClr>
              <a:buSzPts val="1800"/>
              <a:buFont typeface="Noto Sans Symbols"/>
              <a:buNone/>
            </a:pPr>
            <a:r>
              <a:rPr lang="en-US">
                <a:solidFill>
                  <a:schemeClr val="lt1"/>
                </a:solidFill>
              </a:rPr>
              <a:t>Case#/Case Name:  </a:t>
            </a:r>
            <a:endParaRPr>
              <a:solidFill>
                <a:schemeClr val="lt1"/>
              </a:solidFill>
            </a:endParaRPr>
          </a:p>
        </p:txBody>
      </p:sp>
      <p:sp>
        <p:nvSpPr>
          <p:cNvPr id="114" name="Google Shape;114;p1"/>
          <p:cNvSpPr txBox="1"/>
          <p:nvPr>
            <p:ph idx="2" type="subTitle"/>
          </p:nvPr>
        </p:nvSpPr>
        <p:spPr>
          <a:xfrm>
            <a:off x="6597450" y="4440125"/>
            <a:ext cx="2485500" cy="952500"/>
          </a:xfrm>
          <a:prstGeom prst="rect">
            <a:avLst/>
          </a:prstGeom>
        </p:spPr>
        <p:txBody>
          <a:bodyPr anchorCtr="0" anchor="t" bIns="45700" lIns="0" spcFirstLastPara="1" rIns="91425" wrap="square" tIns="45700">
            <a:noAutofit/>
          </a:bodyPr>
          <a:lstStyle/>
          <a:p>
            <a:pPr indent="0" lvl="0" marL="0" rtl="0" algn="ctr">
              <a:spcBef>
                <a:spcPts val="360"/>
              </a:spcBef>
              <a:spcAft>
                <a:spcPts val="0"/>
              </a:spcAft>
              <a:buNone/>
            </a:pPr>
            <a:r>
              <a:rPr i="1" lang="en-US" sz="1000"/>
              <a:t>* </a:t>
            </a:r>
            <a:r>
              <a:rPr i="1" lang="en-US" sz="1000"/>
              <a:t>Adapted with permission </a:t>
            </a:r>
            <a:br>
              <a:rPr i="1" lang="en-US" sz="1000"/>
            </a:br>
            <a:r>
              <a:rPr i="1" lang="en-US" sz="1000"/>
              <a:t>from content created by </a:t>
            </a:r>
            <a:br>
              <a:rPr i="1" lang="en-US" sz="1000"/>
            </a:br>
            <a:r>
              <a:rPr i="1" lang="en-US" sz="1000"/>
              <a:t>Kelsey Dougherty and Denise Ogden </a:t>
            </a:r>
            <a:br>
              <a:rPr i="1" lang="en-US" sz="1000"/>
            </a:br>
            <a:r>
              <a:rPr i="1" lang="en-US" sz="1000"/>
              <a:t>at the University of Colorado </a:t>
            </a:r>
            <a:br>
              <a:rPr i="1" lang="en-US" sz="1000"/>
            </a:br>
            <a:r>
              <a:rPr i="1" lang="en-US" sz="1000"/>
              <a:t>Child Health Associate </a:t>
            </a:r>
            <a:r>
              <a:rPr i="1" lang="en-US" sz="1000"/>
              <a:t>/ </a:t>
            </a:r>
            <a:br>
              <a:rPr i="1" lang="en-US" sz="1000"/>
            </a:br>
            <a:r>
              <a:rPr i="1" lang="en-US" sz="1000"/>
              <a:t>Physician Assistant Program (CHA/PA)</a:t>
            </a:r>
            <a:endParaRPr i="1" sz="10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9"/>
          <p:cNvSpPr txBox="1"/>
          <p:nvPr>
            <p:ph type="title"/>
          </p:nvPr>
        </p:nvSpPr>
        <p:spPr>
          <a:xfrm>
            <a:off x="609600" y="838200"/>
            <a:ext cx="8001000" cy="571500"/>
          </a:xfrm>
          <a:prstGeom prst="rect">
            <a:avLst/>
          </a:prstGeom>
          <a:noFill/>
          <a:ln>
            <a:noFill/>
          </a:ln>
        </p:spPr>
        <p:txBody>
          <a:bodyPr anchorCtr="0" anchor="t" bIns="45700" lIns="0" spcFirstLastPara="1" rIns="91425" wrap="square" tIns="45700">
            <a:noAutofit/>
          </a:bodyPr>
          <a:lstStyle/>
          <a:p>
            <a:pPr indent="0" lvl="0" marL="0" rtl="0" algn="l">
              <a:spcBef>
                <a:spcPts val="0"/>
              </a:spcBef>
              <a:spcAft>
                <a:spcPts val="0"/>
              </a:spcAft>
              <a:buNone/>
            </a:pPr>
            <a:r>
              <a:rPr lang="en-US"/>
              <a:t>Management</a:t>
            </a:r>
            <a:endParaRPr/>
          </a:p>
        </p:txBody>
      </p:sp>
      <p:sp>
        <p:nvSpPr>
          <p:cNvPr id="177" name="Google Shape;177;p9"/>
          <p:cNvSpPr txBox="1"/>
          <p:nvPr>
            <p:ph idx="1" type="body"/>
          </p:nvPr>
        </p:nvSpPr>
        <p:spPr>
          <a:xfrm>
            <a:off x="609600" y="1524000"/>
            <a:ext cx="8001000" cy="3238500"/>
          </a:xfrm>
          <a:prstGeom prst="rect">
            <a:avLst/>
          </a:prstGeom>
          <a:noFill/>
          <a:ln>
            <a:noFill/>
          </a:ln>
        </p:spPr>
        <p:txBody>
          <a:bodyPr anchorCtr="0" anchor="t" bIns="45700" lIns="0" spcFirstLastPara="1" rIns="91425" wrap="square" tIns="45700">
            <a:noAutofit/>
          </a:bodyPr>
          <a:lstStyle/>
          <a:p>
            <a:pPr indent="-342900" lvl="0" marL="342900" rtl="0" algn="l">
              <a:spcBef>
                <a:spcPts val="0"/>
              </a:spcBef>
              <a:spcAft>
                <a:spcPts val="0"/>
              </a:spcAft>
              <a:buSzPts val="2400"/>
              <a:buFont typeface="Noto Sans Symbols"/>
              <a:buChar char="▪"/>
            </a:pPr>
            <a:r>
              <a:rPr i="1" lang="en-US"/>
              <a:t>This section can be used to review the concepts behind labs, diagnostic imaging or treatments (lifestyle interventions, medications, referrals, patient education, etc.) pertinent to the case</a:t>
            </a:r>
            <a:endParaRPr/>
          </a:p>
        </p:txBody>
      </p:sp>
      <p:sp>
        <p:nvSpPr>
          <p:cNvPr id="178" name="Google Shape;178;p9"/>
          <p:cNvSpPr txBox="1"/>
          <p:nvPr>
            <p:ph idx="12" type="sldNum"/>
          </p:nvPr>
        </p:nvSpPr>
        <p:spPr>
          <a:xfrm>
            <a:off x="8833500" y="0"/>
            <a:ext cx="310500" cy="260700"/>
          </a:xfrm>
          <a:prstGeom prst="rect">
            <a:avLst/>
          </a:prstGeom>
        </p:spPr>
        <p:txBody>
          <a:bodyPr anchorCtr="1" anchor="ctr" bIns="45700" lIns="91425" spcFirstLastPara="1" rIns="91425" wrap="square" tIns="45700">
            <a:noAutofit/>
          </a:bodyPr>
          <a:lstStyle/>
          <a:p>
            <a:pPr indent="0" lvl="0" marL="0" rtl="0" algn="ct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11"/>
          <p:cNvSpPr txBox="1"/>
          <p:nvPr>
            <p:ph type="title"/>
          </p:nvPr>
        </p:nvSpPr>
        <p:spPr>
          <a:xfrm>
            <a:off x="609600" y="838200"/>
            <a:ext cx="8001000" cy="571500"/>
          </a:xfrm>
          <a:prstGeom prst="rect">
            <a:avLst/>
          </a:prstGeom>
          <a:noFill/>
          <a:ln>
            <a:noFill/>
          </a:ln>
        </p:spPr>
        <p:txBody>
          <a:bodyPr anchorCtr="0" anchor="t" bIns="45700" lIns="0" spcFirstLastPara="1" rIns="91425" wrap="square" tIns="45700">
            <a:noAutofit/>
          </a:bodyPr>
          <a:lstStyle/>
          <a:p>
            <a:pPr indent="0" lvl="0" marL="0" rtl="0" algn="l">
              <a:spcBef>
                <a:spcPts val="0"/>
              </a:spcBef>
              <a:spcAft>
                <a:spcPts val="0"/>
              </a:spcAft>
              <a:buNone/>
            </a:pPr>
            <a:r>
              <a:rPr lang="en-US"/>
              <a:t>Visit Management</a:t>
            </a:r>
            <a:endParaRPr/>
          </a:p>
        </p:txBody>
      </p:sp>
      <p:sp>
        <p:nvSpPr>
          <p:cNvPr id="184" name="Google Shape;184;p11"/>
          <p:cNvSpPr txBox="1"/>
          <p:nvPr>
            <p:ph idx="1" type="body"/>
          </p:nvPr>
        </p:nvSpPr>
        <p:spPr>
          <a:xfrm>
            <a:off x="609600" y="1524000"/>
            <a:ext cx="8001000" cy="3238500"/>
          </a:xfrm>
          <a:prstGeom prst="rect">
            <a:avLst/>
          </a:prstGeom>
          <a:noFill/>
          <a:ln>
            <a:noFill/>
          </a:ln>
        </p:spPr>
        <p:txBody>
          <a:bodyPr anchorCtr="0" anchor="t" bIns="45700" lIns="0" spcFirstLastPara="1" rIns="91425" wrap="square" tIns="45700">
            <a:noAutofit/>
          </a:bodyPr>
          <a:lstStyle/>
          <a:p>
            <a:pPr indent="-342900" lvl="0" marL="342900" rtl="0" algn="l">
              <a:spcBef>
                <a:spcPts val="0"/>
              </a:spcBef>
              <a:spcAft>
                <a:spcPts val="0"/>
              </a:spcAft>
              <a:buSzPts val="2400"/>
              <a:buFont typeface="Noto Sans Symbols"/>
              <a:buChar char="▪"/>
            </a:pPr>
            <a:r>
              <a:rPr i="1" lang="en-US"/>
              <a:t>Discussion of billing, coding, etc.</a:t>
            </a:r>
            <a:endParaRPr/>
          </a:p>
        </p:txBody>
      </p:sp>
      <p:sp>
        <p:nvSpPr>
          <p:cNvPr id="185" name="Google Shape;185;p11"/>
          <p:cNvSpPr txBox="1"/>
          <p:nvPr>
            <p:ph idx="12" type="sldNum"/>
          </p:nvPr>
        </p:nvSpPr>
        <p:spPr>
          <a:xfrm>
            <a:off x="8833500" y="0"/>
            <a:ext cx="310500" cy="260700"/>
          </a:xfrm>
          <a:prstGeom prst="rect">
            <a:avLst/>
          </a:prstGeom>
        </p:spPr>
        <p:txBody>
          <a:bodyPr anchorCtr="1" anchor="ctr" bIns="45700" lIns="91425" spcFirstLastPara="1" rIns="91425" wrap="square" tIns="45700">
            <a:noAutofit/>
          </a:bodyPr>
          <a:lstStyle/>
          <a:p>
            <a:pPr indent="0" lvl="0" marL="0" rtl="0" algn="ct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
          <p:cNvSpPr txBox="1"/>
          <p:nvPr>
            <p:ph type="title"/>
          </p:nvPr>
        </p:nvSpPr>
        <p:spPr>
          <a:xfrm>
            <a:off x="609600" y="838200"/>
            <a:ext cx="8001000" cy="571500"/>
          </a:xfrm>
          <a:prstGeom prst="rect">
            <a:avLst/>
          </a:prstGeom>
          <a:noFill/>
          <a:ln>
            <a:noFill/>
          </a:ln>
        </p:spPr>
        <p:txBody>
          <a:bodyPr anchorCtr="0" anchor="t" bIns="45700" lIns="0" spcFirstLastPara="1" rIns="91425" wrap="square" tIns="45700">
            <a:noAutofit/>
          </a:bodyPr>
          <a:lstStyle/>
          <a:p>
            <a:pPr indent="0" lvl="0" marL="0" rtl="0" algn="l">
              <a:spcBef>
                <a:spcPts val="0"/>
              </a:spcBef>
              <a:spcAft>
                <a:spcPts val="0"/>
              </a:spcAft>
              <a:buNone/>
            </a:pPr>
            <a:r>
              <a:rPr lang="en-US"/>
              <a:t>Instructions for Use</a:t>
            </a:r>
            <a:endParaRPr/>
          </a:p>
        </p:txBody>
      </p:sp>
      <p:sp>
        <p:nvSpPr>
          <p:cNvPr id="120" name="Google Shape;120;p2"/>
          <p:cNvSpPr txBox="1"/>
          <p:nvPr>
            <p:ph idx="1" type="body"/>
          </p:nvPr>
        </p:nvSpPr>
        <p:spPr>
          <a:xfrm>
            <a:off x="609600" y="1524000"/>
            <a:ext cx="8001000" cy="3238500"/>
          </a:xfrm>
          <a:prstGeom prst="rect">
            <a:avLst/>
          </a:prstGeom>
          <a:noFill/>
          <a:ln>
            <a:noFill/>
          </a:ln>
        </p:spPr>
        <p:txBody>
          <a:bodyPr anchorCtr="0" anchor="t" bIns="45700" lIns="0" spcFirstLastPara="1" rIns="91425" wrap="square" tIns="45700">
            <a:noAutofit/>
          </a:bodyPr>
          <a:lstStyle/>
          <a:p>
            <a:pPr indent="-342900" lvl="0" marL="342900" rtl="0" algn="l">
              <a:spcBef>
                <a:spcPts val="0"/>
              </a:spcBef>
              <a:spcAft>
                <a:spcPts val="0"/>
              </a:spcAft>
              <a:buSzPts val="1800"/>
              <a:buFont typeface="Noto Sans Symbols"/>
              <a:buChar char="▪"/>
            </a:pPr>
            <a:r>
              <a:rPr lang="en-US" sz="1800"/>
              <a:t>This template has been developed to serve the goal of standardization of Aquifer case debriefs.</a:t>
            </a:r>
            <a:endParaRPr/>
          </a:p>
          <a:p>
            <a:pPr indent="-342900" lvl="0" marL="342900" rtl="0" algn="l">
              <a:spcBef>
                <a:spcPts val="360"/>
              </a:spcBef>
              <a:spcAft>
                <a:spcPts val="0"/>
              </a:spcAft>
              <a:buSzPts val="1800"/>
              <a:buChar char="▪"/>
            </a:pPr>
            <a:r>
              <a:rPr b="1" i="1" lang="en-US" sz="1800"/>
              <a:t>This template may also be used to standardize case debriefs using the PPOR or any other case format.</a:t>
            </a:r>
            <a:endParaRPr/>
          </a:p>
          <a:p>
            <a:pPr indent="-342900" lvl="0" marL="342900" rtl="0" algn="l">
              <a:spcBef>
                <a:spcPts val="360"/>
              </a:spcBef>
              <a:spcAft>
                <a:spcPts val="0"/>
              </a:spcAft>
              <a:buSzPts val="1800"/>
              <a:buFont typeface="Noto Sans Symbols"/>
              <a:buChar char="▪"/>
            </a:pPr>
            <a:r>
              <a:rPr lang="en-US" sz="1800"/>
              <a:t>Having said that, it is understood that each case is unique, community specialists may conduct the debrief, and therefore not all of the components provided here may make sense for each case. (i.e. community specialists may not understand the schemas).</a:t>
            </a:r>
            <a:endParaRPr/>
          </a:p>
          <a:p>
            <a:pPr indent="-342900" lvl="0" marL="342900" rtl="0" algn="l">
              <a:spcBef>
                <a:spcPts val="360"/>
              </a:spcBef>
              <a:spcAft>
                <a:spcPts val="0"/>
              </a:spcAft>
              <a:buSzPts val="1800"/>
              <a:buFont typeface="Noto Sans Symbols"/>
              <a:buChar char="▪"/>
            </a:pPr>
            <a:r>
              <a:rPr lang="en-US" sz="1800"/>
              <a:t>Please “choose your own adventure” – include those slides that are helpful and disregard those that may not be.</a:t>
            </a:r>
            <a:endParaRPr/>
          </a:p>
        </p:txBody>
      </p:sp>
      <p:sp>
        <p:nvSpPr>
          <p:cNvPr id="121" name="Google Shape;121;p2"/>
          <p:cNvSpPr txBox="1"/>
          <p:nvPr>
            <p:ph idx="12" type="sldNum"/>
          </p:nvPr>
        </p:nvSpPr>
        <p:spPr>
          <a:xfrm>
            <a:off x="8833500" y="0"/>
            <a:ext cx="310500" cy="260700"/>
          </a:xfrm>
          <a:prstGeom prst="rect">
            <a:avLst/>
          </a:prstGeom>
        </p:spPr>
        <p:txBody>
          <a:bodyPr anchorCtr="1" anchor="ctr" bIns="45700" lIns="91425" spcFirstLastPara="1" rIns="91425" wrap="square" tIns="45700">
            <a:noAutofit/>
          </a:bodyPr>
          <a:lstStyle/>
          <a:p>
            <a:pPr indent="0" lvl="0" marL="0" rtl="0" algn="ct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3"/>
          <p:cNvSpPr txBox="1"/>
          <p:nvPr>
            <p:ph type="title"/>
          </p:nvPr>
        </p:nvSpPr>
        <p:spPr>
          <a:xfrm>
            <a:off x="609600" y="838200"/>
            <a:ext cx="8001000" cy="571500"/>
          </a:xfrm>
          <a:prstGeom prst="rect">
            <a:avLst/>
          </a:prstGeom>
          <a:noFill/>
          <a:ln>
            <a:noFill/>
          </a:ln>
        </p:spPr>
        <p:txBody>
          <a:bodyPr anchorCtr="0" anchor="t" bIns="45700" lIns="0" spcFirstLastPara="1" rIns="91425" wrap="square" tIns="45700">
            <a:noAutofit/>
          </a:bodyPr>
          <a:lstStyle/>
          <a:p>
            <a:pPr indent="0" lvl="0" marL="0" rtl="0" algn="l">
              <a:spcBef>
                <a:spcPts val="0"/>
              </a:spcBef>
              <a:spcAft>
                <a:spcPts val="0"/>
              </a:spcAft>
              <a:buNone/>
            </a:pPr>
            <a:r>
              <a:rPr lang="en-US"/>
              <a:t>Case Objectives</a:t>
            </a:r>
            <a:endParaRPr/>
          </a:p>
        </p:txBody>
      </p:sp>
      <p:sp>
        <p:nvSpPr>
          <p:cNvPr id="127" name="Google Shape;127;p3"/>
          <p:cNvSpPr txBox="1"/>
          <p:nvPr>
            <p:ph idx="1" type="body"/>
          </p:nvPr>
        </p:nvSpPr>
        <p:spPr>
          <a:xfrm>
            <a:off x="609600" y="1524000"/>
            <a:ext cx="8001000" cy="3238500"/>
          </a:xfrm>
          <a:prstGeom prst="rect">
            <a:avLst/>
          </a:prstGeom>
          <a:noFill/>
          <a:ln>
            <a:noFill/>
          </a:ln>
        </p:spPr>
        <p:txBody>
          <a:bodyPr anchorCtr="0" anchor="t" bIns="45700" lIns="0" spcFirstLastPara="1" rIns="91425" wrap="square" tIns="45700">
            <a:noAutofit/>
          </a:bodyPr>
          <a:lstStyle/>
          <a:p>
            <a:pPr indent="-342900" lvl="0" marL="342900" rtl="0" algn="l">
              <a:spcBef>
                <a:spcPts val="0"/>
              </a:spcBef>
              <a:spcAft>
                <a:spcPts val="0"/>
              </a:spcAft>
              <a:buSzPts val="2400"/>
              <a:buFont typeface="Noto Sans Symbols"/>
              <a:buChar char="▪"/>
            </a:pPr>
            <a:r>
              <a:rPr i="1" lang="en-US"/>
              <a:t>(Found on Aquifer “Case Summary” in each case or within the Block/thread Objectives document for that week)</a:t>
            </a:r>
            <a:endParaRPr/>
          </a:p>
        </p:txBody>
      </p:sp>
      <p:sp>
        <p:nvSpPr>
          <p:cNvPr id="128" name="Google Shape;128;p3"/>
          <p:cNvSpPr txBox="1"/>
          <p:nvPr>
            <p:ph idx="12" type="sldNum"/>
          </p:nvPr>
        </p:nvSpPr>
        <p:spPr>
          <a:xfrm>
            <a:off x="8833500" y="0"/>
            <a:ext cx="310500" cy="260700"/>
          </a:xfrm>
          <a:prstGeom prst="rect">
            <a:avLst/>
          </a:prstGeom>
        </p:spPr>
        <p:txBody>
          <a:bodyPr anchorCtr="1" anchor="ctr" bIns="45700" lIns="91425" spcFirstLastPara="1" rIns="91425" wrap="square" tIns="45700">
            <a:noAutofit/>
          </a:bodyPr>
          <a:lstStyle/>
          <a:p>
            <a:pPr indent="0" lvl="0" marL="0" rtl="0" algn="ct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4"/>
          <p:cNvSpPr txBox="1"/>
          <p:nvPr>
            <p:ph type="title"/>
          </p:nvPr>
        </p:nvSpPr>
        <p:spPr>
          <a:xfrm>
            <a:off x="609600" y="838200"/>
            <a:ext cx="8001000" cy="571500"/>
          </a:xfrm>
          <a:prstGeom prst="rect">
            <a:avLst/>
          </a:prstGeom>
          <a:noFill/>
          <a:ln>
            <a:noFill/>
          </a:ln>
        </p:spPr>
        <p:txBody>
          <a:bodyPr anchorCtr="0" anchor="t" bIns="45700" lIns="0" spcFirstLastPara="1" rIns="91425" wrap="square" tIns="45700">
            <a:noAutofit/>
          </a:bodyPr>
          <a:lstStyle/>
          <a:p>
            <a:pPr indent="0" lvl="0" marL="0" rtl="0" algn="l">
              <a:spcBef>
                <a:spcPts val="0"/>
              </a:spcBef>
              <a:spcAft>
                <a:spcPts val="0"/>
              </a:spcAft>
              <a:buNone/>
            </a:pPr>
            <a:r>
              <a:rPr lang="en-US"/>
              <a:t>Review of Case </a:t>
            </a:r>
            <a:endParaRPr/>
          </a:p>
        </p:txBody>
      </p:sp>
      <p:sp>
        <p:nvSpPr>
          <p:cNvPr id="134" name="Google Shape;134;p4"/>
          <p:cNvSpPr txBox="1"/>
          <p:nvPr>
            <p:ph idx="1" type="body"/>
          </p:nvPr>
        </p:nvSpPr>
        <p:spPr>
          <a:xfrm>
            <a:off x="609600" y="1524000"/>
            <a:ext cx="8001000" cy="3238500"/>
          </a:xfrm>
          <a:prstGeom prst="rect">
            <a:avLst/>
          </a:prstGeom>
          <a:noFill/>
          <a:ln>
            <a:noFill/>
          </a:ln>
        </p:spPr>
        <p:txBody>
          <a:bodyPr anchorCtr="0" anchor="t" bIns="45700" lIns="0" spcFirstLastPara="1" rIns="91425" wrap="square" tIns="45700">
            <a:noAutofit/>
          </a:bodyPr>
          <a:lstStyle/>
          <a:p>
            <a:pPr indent="-342900" lvl="0" marL="342900" rtl="0" algn="l">
              <a:spcBef>
                <a:spcPts val="0"/>
              </a:spcBef>
              <a:spcAft>
                <a:spcPts val="0"/>
              </a:spcAft>
              <a:buSzPts val="2400"/>
              <a:buFont typeface="Noto Sans Symbols"/>
              <a:buChar char="▪"/>
            </a:pPr>
            <a:r>
              <a:rPr lang="en-US"/>
              <a:t>Items to be included in this slide/section:</a:t>
            </a:r>
            <a:endParaRPr/>
          </a:p>
          <a:p>
            <a:pPr indent="-285750" lvl="1" marL="742950" rtl="0" algn="l">
              <a:spcBef>
                <a:spcPts val="480"/>
              </a:spcBef>
              <a:spcAft>
                <a:spcPts val="0"/>
              </a:spcAft>
              <a:buSzPts val="2400"/>
              <a:buChar char="»"/>
            </a:pPr>
            <a:r>
              <a:rPr i="1" lang="en-US" sz="2400"/>
              <a:t>Chief complaint</a:t>
            </a:r>
            <a:endParaRPr/>
          </a:p>
          <a:p>
            <a:pPr indent="-190500" lvl="0" marL="342900" rtl="0" algn="l">
              <a:spcBef>
                <a:spcPts val="480"/>
              </a:spcBef>
              <a:spcAft>
                <a:spcPts val="0"/>
              </a:spcAft>
              <a:buClr>
                <a:srgbClr val="B99B49"/>
              </a:buClr>
              <a:buSzPts val="2400"/>
              <a:buFont typeface="Noto Sans Symbols"/>
              <a:buNone/>
            </a:pPr>
            <a:r>
              <a:t/>
            </a:r>
            <a:endParaRPr/>
          </a:p>
          <a:p>
            <a:pPr indent="-285750" lvl="1" marL="742950" rtl="0" algn="l">
              <a:spcBef>
                <a:spcPts val="480"/>
              </a:spcBef>
              <a:spcAft>
                <a:spcPts val="0"/>
              </a:spcAft>
              <a:buSzPts val="2400"/>
              <a:buChar char="»"/>
            </a:pPr>
            <a:r>
              <a:rPr i="1" lang="en-US" sz="2400"/>
              <a:t>Discussion of initial ddx based on CC</a:t>
            </a:r>
            <a:endParaRPr/>
          </a:p>
          <a:p>
            <a:pPr indent="-190500" lvl="0" marL="342900" rtl="0" algn="l">
              <a:spcBef>
                <a:spcPts val="480"/>
              </a:spcBef>
              <a:spcAft>
                <a:spcPts val="0"/>
              </a:spcAft>
              <a:buClr>
                <a:srgbClr val="B99B49"/>
              </a:buClr>
              <a:buSzPts val="2400"/>
              <a:buFont typeface="Noto Sans Symbols"/>
              <a:buNone/>
            </a:pPr>
            <a:r>
              <a:t/>
            </a:r>
            <a:endParaRPr i="1"/>
          </a:p>
          <a:p>
            <a:pPr indent="-285750" lvl="1" marL="742950" rtl="0" algn="l">
              <a:spcBef>
                <a:spcPts val="480"/>
              </a:spcBef>
              <a:spcAft>
                <a:spcPts val="0"/>
              </a:spcAft>
              <a:buSzPts val="2400"/>
              <a:buChar char="»"/>
            </a:pPr>
            <a:r>
              <a:rPr i="1" lang="en-US" sz="2400"/>
              <a:t>Review of the main components of the history and physical exam presented in the case</a:t>
            </a:r>
            <a:endParaRPr/>
          </a:p>
          <a:p>
            <a:pPr indent="0" lvl="0" marL="0" rtl="0" algn="l">
              <a:spcBef>
                <a:spcPts val="480"/>
              </a:spcBef>
              <a:spcAft>
                <a:spcPts val="0"/>
              </a:spcAft>
              <a:buSzPts val="2400"/>
              <a:buNone/>
            </a:pPr>
            <a:r>
              <a:t/>
            </a:r>
            <a:endParaRPr i="1"/>
          </a:p>
        </p:txBody>
      </p:sp>
      <p:sp>
        <p:nvSpPr>
          <p:cNvPr id="135" name="Google Shape;135;p4"/>
          <p:cNvSpPr txBox="1"/>
          <p:nvPr>
            <p:ph idx="12" type="sldNum"/>
          </p:nvPr>
        </p:nvSpPr>
        <p:spPr>
          <a:xfrm>
            <a:off x="8833500" y="0"/>
            <a:ext cx="310500" cy="260700"/>
          </a:xfrm>
          <a:prstGeom prst="rect">
            <a:avLst/>
          </a:prstGeom>
        </p:spPr>
        <p:txBody>
          <a:bodyPr anchorCtr="1" anchor="ctr" bIns="45700" lIns="91425" spcFirstLastPara="1" rIns="91425" wrap="square" tIns="45700">
            <a:noAutofit/>
          </a:bodyPr>
          <a:lstStyle/>
          <a:p>
            <a:pPr indent="0" lvl="0" marL="0" rtl="0" algn="ct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5"/>
          <p:cNvSpPr txBox="1"/>
          <p:nvPr>
            <p:ph type="title"/>
          </p:nvPr>
        </p:nvSpPr>
        <p:spPr>
          <a:xfrm>
            <a:off x="609600" y="838200"/>
            <a:ext cx="8001000" cy="571500"/>
          </a:xfrm>
          <a:prstGeom prst="rect">
            <a:avLst/>
          </a:prstGeom>
          <a:noFill/>
          <a:ln>
            <a:noFill/>
          </a:ln>
        </p:spPr>
        <p:txBody>
          <a:bodyPr anchorCtr="0" anchor="t" bIns="45700" lIns="0" spcFirstLastPara="1" rIns="91425" wrap="square" tIns="45700">
            <a:noAutofit/>
          </a:bodyPr>
          <a:lstStyle/>
          <a:p>
            <a:pPr indent="0" lvl="0" marL="0" rtl="0" algn="l">
              <a:spcBef>
                <a:spcPts val="0"/>
              </a:spcBef>
              <a:spcAft>
                <a:spcPts val="0"/>
              </a:spcAft>
              <a:buNone/>
            </a:pPr>
            <a:r>
              <a:rPr lang="en-US"/>
              <a:t>Schemas</a:t>
            </a:r>
            <a:endParaRPr/>
          </a:p>
        </p:txBody>
      </p:sp>
      <p:sp>
        <p:nvSpPr>
          <p:cNvPr id="141" name="Google Shape;141;p5"/>
          <p:cNvSpPr txBox="1"/>
          <p:nvPr>
            <p:ph idx="1" type="body"/>
          </p:nvPr>
        </p:nvSpPr>
        <p:spPr>
          <a:xfrm>
            <a:off x="609600" y="1524000"/>
            <a:ext cx="8001000" cy="3238500"/>
          </a:xfrm>
          <a:prstGeom prst="rect">
            <a:avLst/>
          </a:prstGeom>
          <a:noFill/>
          <a:ln>
            <a:noFill/>
          </a:ln>
        </p:spPr>
        <p:txBody>
          <a:bodyPr anchorCtr="0" anchor="t" bIns="45700" lIns="0" spcFirstLastPara="1" rIns="91425" wrap="square" tIns="45700">
            <a:noAutofit/>
          </a:bodyPr>
          <a:lstStyle/>
          <a:p>
            <a:pPr indent="-342900" lvl="0" marL="342900" rtl="0" algn="l">
              <a:spcBef>
                <a:spcPts val="0"/>
              </a:spcBef>
              <a:spcAft>
                <a:spcPts val="0"/>
              </a:spcAft>
              <a:buSzPts val="2400"/>
              <a:buFont typeface="Noto Sans Symbols"/>
              <a:buChar char="▪"/>
            </a:pPr>
            <a:r>
              <a:rPr i="1" lang="en-US"/>
              <a:t>Review of the pertinent schemas</a:t>
            </a:r>
            <a:endParaRPr/>
          </a:p>
        </p:txBody>
      </p:sp>
      <p:sp>
        <p:nvSpPr>
          <p:cNvPr id="142" name="Google Shape;142;p5"/>
          <p:cNvSpPr txBox="1"/>
          <p:nvPr>
            <p:ph idx="12" type="sldNum"/>
          </p:nvPr>
        </p:nvSpPr>
        <p:spPr>
          <a:xfrm>
            <a:off x="8833500" y="0"/>
            <a:ext cx="310500" cy="260700"/>
          </a:xfrm>
          <a:prstGeom prst="rect">
            <a:avLst/>
          </a:prstGeom>
        </p:spPr>
        <p:txBody>
          <a:bodyPr anchorCtr="1" anchor="ctr" bIns="45700" lIns="91425" spcFirstLastPara="1" rIns="91425" wrap="square" tIns="45700">
            <a:noAutofit/>
          </a:bodyPr>
          <a:lstStyle/>
          <a:p>
            <a:pPr indent="0" lvl="0" marL="0" rtl="0" algn="ct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6"/>
          <p:cNvSpPr txBox="1"/>
          <p:nvPr>
            <p:ph type="title"/>
          </p:nvPr>
        </p:nvSpPr>
        <p:spPr>
          <a:xfrm>
            <a:off x="609600" y="838200"/>
            <a:ext cx="8001000" cy="571500"/>
          </a:xfrm>
          <a:prstGeom prst="rect">
            <a:avLst/>
          </a:prstGeom>
          <a:noFill/>
          <a:ln>
            <a:noFill/>
          </a:ln>
        </p:spPr>
        <p:txBody>
          <a:bodyPr anchorCtr="0" anchor="t" bIns="45700" lIns="0" spcFirstLastPara="1" rIns="91425" wrap="square" tIns="45700">
            <a:noAutofit/>
          </a:bodyPr>
          <a:lstStyle/>
          <a:p>
            <a:pPr indent="0" lvl="0" marL="0" rtl="0" algn="l">
              <a:spcBef>
                <a:spcPts val="0"/>
              </a:spcBef>
              <a:spcAft>
                <a:spcPts val="0"/>
              </a:spcAft>
              <a:buNone/>
            </a:pPr>
            <a:r>
              <a:rPr lang="en-US"/>
              <a:t>Medical Knowledge Review</a:t>
            </a:r>
            <a:endParaRPr/>
          </a:p>
        </p:txBody>
      </p:sp>
      <p:sp>
        <p:nvSpPr>
          <p:cNvPr id="148" name="Google Shape;148;p6"/>
          <p:cNvSpPr txBox="1"/>
          <p:nvPr>
            <p:ph idx="1" type="body"/>
          </p:nvPr>
        </p:nvSpPr>
        <p:spPr>
          <a:xfrm>
            <a:off x="609600" y="1524000"/>
            <a:ext cx="8001000" cy="3238500"/>
          </a:xfrm>
          <a:prstGeom prst="rect">
            <a:avLst/>
          </a:prstGeom>
          <a:noFill/>
          <a:ln>
            <a:noFill/>
          </a:ln>
        </p:spPr>
        <p:txBody>
          <a:bodyPr anchorCtr="0" anchor="t" bIns="45700" lIns="0" spcFirstLastPara="1" rIns="91425" wrap="square" tIns="45700">
            <a:noAutofit/>
          </a:bodyPr>
          <a:lstStyle/>
          <a:p>
            <a:pPr indent="-342900" lvl="0" marL="342900" rtl="0" algn="l">
              <a:spcBef>
                <a:spcPts val="0"/>
              </a:spcBef>
              <a:spcAft>
                <a:spcPts val="0"/>
              </a:spcAft>
              <a:buSzPts val="2400"/>
              <a:buFont typeface="Noto Sans Symbols"/>
              <a:buChar char="▪"/>
            </a:pPr>
            <a:r>
              <a:rPr i="1" lang="en-US"/>
              <a:t>Choose one or more medical knowledge topics from the case to review.  This could be a basic science topic, pathophysiology concept or clinical presentation review – i.e. discussion of the pathophysiology of jaundice.  </a:t>
            </a:r>
            <a:endParaRPr/>
          </a:p>
          <a:p>
            <a:pPr indent="-342900" lvl="0" marL="342900" rtl="0" algn="l">
              <a:spcBef>
                <a:spcPts val="480"/>
              </a:spcBef>
              <a:spcAft>
                <a:spcPts val="0"/>
              </a:spcAft>
              <a:buSzPts val="2400"/>
              <a:buFont typeface="Noto Sans Symbols"/>
              <a:buChar char="▪"/>
            </a:pPr>
            <a:r>
              <a:rPr i="1" lang="en-US"/>
              <a:t>This discussion may be appropriate in other places in the debrief as well -  Ex: An in-depth knowledge discussion of asthma treatment options would fit better after the “Management” portion of the debrief.</a:t>
            </a:r>
            <a:endParaRPr/>
          </a:p>
        </p:txBody>
      </p:sp>
      <p:sp>
        <p:nvSpPr>
          <p:cNvPr id="149" name="Google Shape;149;p6"/>
          <p:cNvSpPr txBox="1"/>
          <p:nvPr>
            <p:ph idx="12" type="sldNum"/>
          </p:nvPr>
        </p:nvSpPr>
        <p:spPr>
          <a:xfrm>
            <a:off x="8833500" y="0"/>
            <a:ext cx="310500" cy="260700"/>
          </a:xfrm>
          <a:prstGeom prst="rect">
            <a:avLst/>
          </a:prstGeom>
        </p:spPr>
        <p:txBody>
          <a:bodyPr anchorCtr="1" anchor="ctr" bIns="45700" lIns="91425" spcFirstLastPara="1" rIns="91425" wrap="square" tIns="45700">
            <a:noAutofit/>
          </a:bodyPr>
          <a:lstStyle/>
          <a:p>
            <a:pPr indent="0" lvl="0" marL="0" rtl="0" algn="ct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7"/>
          <p:cNvSpPr txBox="1"/>
          <p:nvPr>
            <p:ph type="title"/>
          </p:nvPr>
        </p:nvSpPr>
        <p:spPr>
          <a:xfrm>
            <a:off x="609600" y="838200"/>
            <a:ext cx="8001000" cy="571500"/>
          </a:xfrm>
          <a:prstGeom prst="rect">
            <a:avLst/>
          </a:prstGeom>
          <a:noFill/>
          <a:ln>
            <a:noFill/>
          </a:ln>
        </p:spPr>
        <p:txBody>
          <a:bodyPr anchorCtr="0" anchor="t" bIns="45700" lIns="0" spcFirstLastPara="1" rIns="91425" wrap="square" tIns="45700">
            <a:noAutofit/>
          </a:bodyPr>
          <a:lstStyle/>
          <a:p>
            <a:pPr indent="0" lvl="0" marL="0" rtl="0" algn="l">
              <a:spcBef>
                <a:spcPts val="0"/>
              </a:spcBef>
              <a:spcAft>
                <a:spcPts val="0"/>
              </a:spcAft>
              <a:buNone/>
            </a:pPr>
            <a:r>
              <a:rPr lang="en-US"/>
              <a:t>Clinical Skills</a:t>
            </a:r>
            <a:endParaRPr/>
          </a:p>
        </p:txBody>
      </p:sp>
      <p:sp>
        <p:nvSpPr>
          <p:cNvPr id="155" name="Google Shape;155;p7"/>
          <p:cNvSpPr txBox="1"/>
          <p:nvPr>
            <p:ph idx="1" type="body"/>
          </p:nvPr>
        </p:nvSpPr>
        <p:spPr>
          <a:xfrm>
            <a:off x="609600" y="1524000"/>
            <a:ext cx="8001000" cy="3238500"/>
          </a:xfrm>
          <a:prstGeom prst="rect">
            <a:avLst/>
          </a:prstGeom>
          <a:noFill/>
          <a:ln>
            <a:noFill/>
          </a:ln>
        </p:spPr>
        <p:txBody>
          <a:bodyPr anchorCtr="0" anchor="t" bIns="45700" lIns="0" spcFirstLastPara="1" rIns="91425" wrap="square" tIns="45700">
            <a:noAutofit/>
          </a:bodyPr>
          <a:lstStyle/>
          <a:p>
            <a:pPr indent="-342900" lvl="0" marL="342900" rtl="0" algn="l">
              <a:spcBef>
                <a:spcPts val="0"/>
              </a:spcBef>
              <a:spcAft>
                <a:spcPts val="0"/>
              </a:spcAft>
              <a:buSzPts val="2400"/>
              <a:buFont typeface="Noto Sans Symbols"/>
              <a:buChar char="▪"/>
            </a:pPr>
            <a:r>
              <a:rPr i="1" lang="en-US"/>
              <a:t>Use this section to review clinical skills highlighted in the case (i.e. Abdominal exam special tests, review of components of the pertinent history or review of targeted history items such as taking a sexual history, screening for alcohol misuse, etc.)</a:t>
            </a:r>
            <a:endParaRPr/>
          </a:p>
        </p:txBody>
      </p:sp>
      <p:sp>
        <p:nvSpPr>
          <p:cNvPr id="156" name="Google Shape;156;p7"/>
          <p:cNvSpPr txBox="1"/>
          <p:nvPr>
            <p:ph idx="12" type="sldNum"/>
          </p:nvPr>
        </p:nvSpPr>
        <p:spPr>
          <a:xfrm>
            <a:off x="8833500" y="0"/>
            <a:ext cx="310500" cy="260700"/>
          </a:xfrm>
          <a:prstGeom prst="rect">
            <a:avLst/>
          </a:prstGeom>
        </p:spPr>
        <p:txBody>
          <a:bodyPr anchorCtr="1" anchor="ctr" bIns="45700" lIns="91425" spcFirstLastPara="1" rIns="91425" wrap="square" tIns="45700">
            <a:noAutofit/>
          </a:bodyPr>
          <a:lstStyle/>
          <a:p>
            <a:pPr indent="0" lvl="0" marL="0" rtl="0" algn="ct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8"/>
          <p:cNvSpPr txBox="1"/>
          <p:nvPr>
            <p:ph type="title"/>
          </p:nvPr>
        </p:nvSpPr>
        <p:spPr>
          <a:xfrm>
            <a:off x="609600" y="1270456"/>
            <a:ext cx="7010400" cy="615553"/>
          </a:xfrm>
          <a:prstGeom prst="rect">
            <a:avLst/>
          </a:prstGeom>
          <a:noFill/>
          <a:ln>
            <a:noFill/>
          </a:ln>
        </p:spPr>
        <p:txBody>
          <a:bodyPr anchorCtr="0" anchor="t" bIns="0" lIns="0" spcFirstLastPara="1" rIns="0" wrap="square" tIns="0">
            <a:spAutoFit/>
          </a:bodyPr>
          <a:lstStyle/>
          <a:p>
            <a:pPr indent="0" lvl="0" marL="10583" rtl="0" algn="l">
              <a:spcBef>
                <a:spcPts val="0"/>
              </a:spcBef>
              <a:spcAft>
                <a:spcPts val="0"/>
              </a:spcAft>
              <a:buNone/>
            </a:pPr>
            <a:r>
              <a:rPr i="1" lang="en-US" sz="2000">
                <a:latin typeface="Calibri"/>
                <a:ea typeface="Calibri"/>
                <a:cs typeface="Calibri"/>
                <a:sym typeface="Calibri"/>
              </a:rPr>
              <a:t>Activities in this section can include working through the differential, creating an illness script, etc.</a:t>
            </a:r>
            <a:endParaRPr i="1" sz="2000">
              <a:latin typeface="Calibri"/>
              <a:ea typeface="Calibri"/>
              <a:cs typeface="Calibri"/>
              <a:sym typeface="Calibri"/>
            </a:endParaRPr>
          </a:p>
        </p:txBody>
      </p:sp>
      <p:graphicFrame>
        <p:nvGraphicFramePr>
          <p:cNvPr id="162" name="Google Shape;162;p8"/>
          <p:cNvGraphicFramePr/>
          <p:nvPr/>
        </p:nvGraphicFramePr>
        <p:xfrm>
          <a:off x="609600" y="2324100"/>
          <a:ext cx="3000000" cy="3000000"/>
        </p:xfrm>
        <a:graphic>
          <a:graphicData uri="http://schemas.openxmlformats.org/drawingml/2006/table">
            <a:tbl>
              <a:tblPr bandRow="1" firstRow="1">
                <a:noFill/>
                <a:tableStyleId>{A2CF7670-96B1-4667-BE24-D5ABEF8D373F}</a:tableStyleId>
              </a:tblPr>
              <a:tblGrid>
                <a:gridCol w="1447800"/>
                <a:gridCol w="6781800"/>
              </a:tblGrid>
              <a:tr h="370850">
                <a:tc>
                  <a:txBody>
                    <a:bodyPr/>
                    <a:lstStyle/>
                    <a:p>
                      <a:pPr indent="0" lvl="0" marL="0" marR="0" rtl="0" algn="ctr">
                        <a:spcBef>
                          <a:spcPts val="0"/>
                        </a:spcBef>
                        <a:spcAft>
                          <a:spcPts val="0"/>
                        </a:spcAft>
                        <a:buNone/>
                      </a:pPr>
                      <a:r>
                        <a:rPr lang="en-US" sz="1000" u="none" cap="none" strike="noStrike"/>
                        <a:t>Top Differentials</a:t>
                      </a:r>
                      <a:endParaRPr sz="1000" u="none" cap="none" strike="noStrike"/>
                    </a:p>
                  </a:txBody>
                  <a:tcPr marT="45725" marB="45725" marR="91450" marL="91450"/>
                </a:tc>
                <a:tc>
                  <a:txBody>
                    <a:bodyPr/>
                    <a:lstStyle/>
                    <a:p>
                      <a:pPr indent="0" lvl="0" marL="0" marR="0" rtl="0" algn="ctr">
                        <a:spcBef>
                          <a:spcPts val="0"/>
                        </a:spcBef>
                        <a:spcAft>
                          <a:spcPts val="0"/>
                        </a:spcAft>
                        <a:buNone/>
                      </a:pPr>
                      <a:r>
                        <a:rPr lang="en-US" sz="1000" u="none" cap="none" strike="noStrike"/>
                        <a:t>Rationale</a:t>
                      </a:r>
                      <a:endParaRPr/>
                    </a:p>
                  </a:txBody>
                  <a:tcPr marT="45725" marB="45725" marR="91450" marL="91450"/>
                </a:tc>
              </a:tr>
              <a:tr h="370850">
                <a:tc>
                  <a:txBody>
                    <a:bodyPr/>
                    <a:lstStyle/>
                    <a:p>
                      <a:pPr indent="-344488" lvl="0" marL="344488" marR="0" rtl="0" algn="l">
                        <a:spcBef>
                          <a:spcPts val="0"/>
                        </a:spcBef>
                        <a:spcAft>
                          <a:spcPts val="0"/>
                        </a:spcAft>
                        <a:buNone/>
                      </a:pPr>
                      <a:r>
                        <a:t/>
                      </a:r>
                      <a:endParaRPr sz="1000" u="none" cap="none" strike="noStrike"/>
                    </a:p>
                  </a:txBody>
                  <a:tcPr marT="45725" marB="45725" marR="91450" marL="91450"/>
                </a:tc>
                <a:tc>
                  <a:txBody>
                    <a:bodyPr/>
                    <a:lstStyle/>
                    <a:p>
                      <a:pPr indent="0" lvl="0" marL="0" marR="0" rtl="0" algn="l">
                        <a:spcBef>
                          <a:spcPts val="0"/>
                        </a:spcBef>
                        <a:spcAft>
                          <a:spcPts val="0"/>
                        </a:spcAft>
                        <a:buNone/>
                      </a:pPr>
                      <a:r>
                        <a:t/>
                      </a:r>
                      <a:endParaRPr sz="1000"/>
                    </a:p>
                  </a:txBody>
                  <a:tcPr marT="45725" marB="45725" marR="91450" marL="91450"/>
                </a:tc>
              </a:tr>
              <a:tr h="370850">
                <a:tc>
                  <a:txBody>
                    <a:bodyPr/>
                    <a:lstStyle/>
                    <a:p>
                      <a:pPr indent="-344488" lvl="0" marL="344488" marR="0" rtl="0" algn="l">
                        <a:spcBef>
                          <a:spcPts val="0"/>
                        </a:spcBef>
                        <a:spcAft>
                          <a:spcPts val="0"/>
                        </a:spcAft>
                        <a:buNone/>
                      </a:pPr>
                      <a:r>
                        <a:t/>
                      </a:r>
                      <a:endParaRPr sz="1000"/>
                    </a:p>
                  </a:txBody>
                  <a:tcPr marT="45725" marB="45725" marR="91450" marL="91450"/>
                </a:tc>
                <a:tc>
                  <a:txBody>
                    <a:bodyPr/>
                    <a:lstStyle/>
                    <a:p>
                      <a:pPr indent="0" lvl="0" marL="0" marR="0" rtl="0" algn="l">
                        <a:spcBef>
                          <a:spcPts val="0"/>
                        </a:spcBef>
                        <a:spcAft>
                          <a:spcPts val="0"/>
                        </a:spcAft>
                        <a:buNone/>
                      </a:pPr>
                      <a:r>
                        <a:t/>
                      </a:r>
                      <a:endParaRPr b="0" i="0" sz="1000" u="none" strike="noStrike">
                        <a:solidFill>
                          <a:schemeClr val="dk1"/>
                        </a:solidFill>
                        <a:latin typeface="Arial"/>
                        <a:ea typeface="Arial"/>
                        <a:cs typeface="Arial"/>
                        <a:sym typeface="Arial"/>
                      </a:endParaRPr>
                    </a:p>
                  </a:txBody>
                  <a:tcPr marT="45725" marB="45725" marR="91450" marL="91450"/>
                </a:tc>
              </a:tr>
              <a:tr h="370850">
                <a:tc>
                  <a:txBody>
                    <a:bodyPr/>
                    <a:lstStyle/>
                    <a:p>
                      <a:pPr indent="0" lvl="0" marL="0" marR="0" rtl="0" algn="l">
                        <a:spcBef>
                          <a:spcPts val="0"/>
                        </a:spcBef>
                        <a:spcAft>
                          <a:spcPts val="0"/>
                        </a:spcAft>
                        <a:buNone/>
                      </a:pPr>
                      <a:r>
                        <a:t/>
                      </a:r>
                      <a:endParaRPr sz="1000"/>
                    </a:p>
                  </a:txBody>
                  <a:tcPr marT="45725" marB="45725" marR="91450" marL="91450"/>
                </a:tc>
                <a:tc>
                  <a:txBody>
                    <a:bodyPr/>
                    <a:lstStyle/>
                    <a:p>
                      <a:pPr indent="0" lvl="0" marL="0" marR="0" rtl="0" algn="l">
                        <a:spcBef>
                          <a:spcPts val="0"/>
                        </a:spcBef>
                        <a:spcAft>
                          <a:spcPts val="0"/>
                        </a:spcAft>
                        <a:buNone/>
                      </a:pPr>
                      <a:r>
                        <a:t/>
                      </a:r>
                      <a:endParaRPr sz="1000"/>
                    </a:p>
                  </a:txBody>
                  <a:tcPr marT="45725" marB="45725" marR="91450" marL="91450"/>
                </a:tc>
              </a:tr>
              <a:tr h="370850">
                <a:tc>
                  <a:txBody>
                    <a:bodyPr/>
                    <a:lstStyle/>
                    <a:p>
                      <a:pPr indent="0" lvl="0" marL="0" marR="0" rtl="0" algn="l">
                        <a:spcBef>
                          <a:spcPts val="0"/>
                        </a:spcBef>
                        <a:spcAft>
                          <a:spcPts val="0"/>
                        </a:spcAft>
                        <a:buNone/>
                      </a:pPr>
                      <a:r>
                        <a:t/>
                      </a:r>
                      <a:endParaRPr sz="1000"/>
                    </a:p>
                  </a:txBody>
                  <a:tcPr marT="45725" marB="45725" marR="91450" marL="91450"/>
                </a:tc>
                <a:tc>
                  <a:txBody>
                    <a:bodyPr/>
                    <a:lstStyle/>
                    <a:p>
                      <a:pPr indent="0" lvl="0" marL="0" marR="0" rtl="0" algn="l">
                        <a:spcBef>
                          <a:spcPts val="0"/>
                        </a:spcBef>
                        <a:spcAft>
                          <a:spcPts val="0"/>
                        </a:spcAft>
                        <a:buNone/>
                      </a:pPr>
                      <a:r>
                        <a:t/>
                      </a:r>
                      <a:endParaRPr sz="1000"/>
                    </a:p>
                  </a:txBody>
                  <a:tcPr marT="45725" marB="45725" marR="91450" marL="91450"/>
                </a:tc>
              </a:tr>
              <a:tr h="370850">
                <a:tc>
                  <a:txBody>
                    <a:bodyPr/>
                    <a:lstStyle/>
                    <a:p>
                      <a:pPr indent="0" lvl="0" marL="0" marR="0" rtl="0" algn="l">
                        <a:spcBef>
                          <a:spcPts val="0"/>
                        </a:spcBef>
                        <a:spcAft>
                          <a:spcPts val="0"/>
                        </a:spcAft>
                        <a:buNone/>
                      </a:pPr>
                      <a:r>
                        <a:t/>
                      </a:r>
                      <a:endParaRPr sz="1000"/>
                    </a:p>
                  </a:txBody>
                  <a:tcPr marT="45725" marB="45725" marR="91450" marL="91450"/>
                </a:tc>
                <a:tc>
                  <a:txBody>
                    <a:bodyPr/>
                    <a:lstStyle/>
                    <a:p>
                      <a:pPr indent="0" lvl="0" marL="0" marR="0" rtl="0" algn="l">
                        <a:spcBef>
                          <a:spcPts val="0"/>
                        </a:spcBef>
                        <a:spcAft>
                          <a:spcPts val="0"/>
                        </a:spcAft>
                        <a:buNone/>
                      </a:pPr>
                      <a:r>
                        <a:t/>
                      </a:r>
                      <a:endParaRPr sz="1000"/>
                    </a:p>
                  </a:txBody>
                  <a:tcPr marT="45725" marB="45725" marR="91450" marL="91450"/>
                </a:tc>
              </a:tr>
              <a:tr h="370850">
                <a:tc>
                  <a:txBody>
                    <a:bodyPr/>
                    <a:lstStyle/>
                    <a:p>
                      <a:pPr indent="0" lvl="0" marL="0" marR="0" rtl="0" algn="l">
                        <a:spcBef>
                          <a:spcPts val="0"/>
                        </a:spcBef>
                        <a:spcAft>
                          <a:spcPts val="0"/>
                        </a:spcAft>
                        <a:buNone/>
                      </a:pPr>
                      <a:r>
                        <a:t/>
                      </a:r>
                      <a:endParaRPr sz="1000"/>
                    </a:p>
                  </a:txBody>
                  <a:tcPr marT="45725" marB="45725" marR="91450" marL="91450"/>
                </a:tc>
                <a:tc>
                  <a:txBody>
                    <a:bodyPr/>
                    <a:lstStyle/>
                    <a:p>
                      <a:pPr indent="0" lvl="0" marL="0" marR="0" rtl="0" algn="l">
                        <a:spcBef>
                          <a:spcPts val="0"/>
                        </a:spcBef>
                        <a:spcAft>
                          <a:spcPts val="0"/>
                        </a:spcAft>
                        <a:buNone/>
                      </a:pPr>
                      <a:r>
                        <a:t/>
                      </a:r>
                      <a:endParaRPr sz="1000"/>
                    </a:p>
                  </a:txBody>
                  <a:tcPr marT="45725" marB="45725" marR="91450" marL="91450"/>
                </a:tc>
              </a:tr>
            </a:tbl>
          </a:graphicData>
        </a:graphic>
      </p:graphicFrame>
      <p:sp>
        <p:nvSpPr>
          <p:cNvPr id="163" name="Google Shape;163;p8"/>
          <p:cNvSpPr txBox="1"/>
          <p:nvPr/>
        </p:nvSpPr>
        <p:spPr>
          <a:xfrm>
            <a:off x="609600" y="647699"/>
            <a:ext cx="7010400" cy="492443"/>
          </a:xfrm>
          <a:prstGeom prst="rect">
            <a:avLst/>
          </a:prstGeom>
          <a:noFill/>
          <a:ln>
            <a:noFill/>
          </a:ln>
        </p:spPr>
        <p:txBody>
          <a:bodyPr anchorCtr="0" anchor="t" bIns="0" lIns="0" spcFirstLastPara="1" rIns="0" wrap="square" tIns="0">
            <a:spAutoFit/>
          </a:bodyPr>
          <a:lstStyle/>
          <a:p>
            <a:pPr indent="0" lvl="0" marL="10583" marR="0" rtl="0" algn="l">
              <a:spcBef>
                <a:spcPts val="0"/>
              </a:spcBef>
              <a:spcAft>
                <a:spcPts val="0"/>
              </a:spcAft>
              <a:buNone/>
            </a:pPr>
            <a:r>
              <a:rPr lang="en-US" sz="3200">
                <a:solidFill>
                  <a:schemeClr val="dk1"/>
                </a:solidFill>
                <a:latin typeface="Arial"/>
                <a:ea typeface="Arial"/>
                <a:cs typeface="Arial"/>
                <a:sym typeface="Arial"/>
              </a:rPr>
              <a:t>Clinical Reasoning</a:t>
            </a:r>
            <a:endParaRPr/>
          </a:p>
        </p:txBody>
      </p:sp>
      <p:sp>
        <p:nvSpPr>
          <p:cNvPr id="164" name="Google Shape;164;p8"/>
          <p:cNvSpPr txBox="1"/>
          <p:nvPr>
            <p:ph idx="12" type="sldNum"/>
          </p:nvPr>
        </p:nvSpPr>
        <p:spPr>
          <a:xfrm>
            <a:off x="8833500" y="0"/>
            <a:ext cx="310500" cy="260700"/>
          </a:xfrm>
          <a:prstGeom prst="rect">
            <a:avLst/>
          </a:prstGeom>
        </p:spPr>
        <p:txBody>
          <a:bodyPr anchorCtr="1" anchor="ctr" bIns="45700" lIns="91425" spcFirstLastPara="1" rIns="91425" wrap="square" tIns="45700">
            <a:noAutofit/>
          </a:bodyPr>
          <a:lstStyle/>
          <a:p>
            <a:pPr indent="0" lvl="0" marL="0" rtl="0" algn="ct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0"/>
          <p:cNvSpPr txBox="1"/>
          <p:nvPr>
            <p:ph type="title"/>
          </p:nvPr>
        </p:nvSpPr>
        <p:spPr>
          <a:xfrm>
            <a:off x="609600" y="838200"/>
            <a:ext cx="8001000" cy="571500"/>
          </a:xfrm>
          <a:prstGeom prst="rect">
            <a:avLst/>
          </a:prstGeom>
          <a:noFill/>
          <a:ln>
            <a:noFill/>
          </a:ln>
        </p:spPr>
        <p:txBody>
          <a:bodyPr anchorCtr="0" anchor="t" bIns="45700" lIns="0" spcFirstLastPara="1" rIns="91425" wrap="square" tIns="45700">
            <a:noAutofit/>
          </a:bodyPr>
          <a:lstStyle/>
          <a:p>
            <a:pPr indent="0" lvl="0" marL="0" rtl="0" algn="l">
              <a:spcBef>
                <a:spcPts val="0"/>
              </a:spcBef>
              <a:spcAft>
                <a:spcPts val="0"/>
              </a:spcAft>
              <a:buNone/>
            </a:pPr>
            <a:r>
              <a:rPr lang="en-US"/>
              <a:t>Appropriate Next Steps</a:t>
            </a:r>
            <a:endParaRPr/>
          </a:p>
        </p:txBody>
      </p:sp>
      <p:sp>
        <p:nvSpPr>
          <p:cNvPr id="170" name="Google Shape;170;p10"/>
          <p:cNvSpPr txBox="1"/>
          <p:nvPr>
            <p:ph idx="1" type="body"/>
          </p:nvPr>
        </p:nvSpPr>
        <p:spPr>
          <a:xfrm>
            <a:off x="609600" y="1524000"/>
            <a:ext cx="8001000" cy="3238500"/>
          </a:xfrm>
          <a:prstGeom prst="rect">
            <a:avLst/>
          </a:prstGeom>
          <a:noFill/>
          <a:ln>
            <a:noFill/>
          </a:ln>
        </p:spPr>
        <p:txBody>
          <a:bodyPr anchorCtr="0" anchor="t" bIns="45700" lIns="0" spcFirstLastPara="1" rIns="91425" wrap="square" tIns="45700">
            <a:noAutofit/>
          </a:bodyPr>
          <a:lstStyle/>
          <a:p>
            <a:pPr indent="-342900" lvl="0" marL="342900" rtl="0" algn="l">
              <a:spcBef>
                <a:spcPts val="0"/>
              </a:spcBef>
              <a:spcAft>
                <a:spcPts val="0"/>
              </a:spcAft>
              <a:buSzPts val="2400"/>
              <a:buFont typeface="Noto Sans Symbols"/>
              <a:buChar char="▪"/>
            </a:pPr>
            <a:r>
              <a:rPr i="1" lang="en-US"/>
              <a:t>This section can be used to review timing for follow-up visit, return precautions, etc</a:t>
            </a:r>
            <a:endParaRPr/>
          </a:p>
        </p:txBody>
      </p:sp>
      <p:sp>
        <p:nvSpPr>
          <p:cNvPr id="171" name="Google Shape;171;p10"/>
          <p:cNvSpPr txBox="1"/>
          <p:nvPr>
            <p:ph idx="12" type="sldNum"/>
          </p:nvPr>
        </p:nvSpPr>
        <p:spPr>
          <a:xfrm>
            <a:off x="8833500" y="0"/>
            <a:ext cx="310500" cy="260700"/>
          </a:xfrm>
          <a:prstGeom prst="rect">
            <a:avLst/>
          </a:prstGeom>
        </p:spPr>
        <p:txBody>
          <a:bodyPr anchorCtr="1" anchor="ctr" bIns="45700" lIns="91425" spcFirstLastPara="1" rIns="91425" wrap="square" tIns="45700">
            <a:noAutofit/>
          </a:body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Desig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UDenver_pres_01">
  <a:themeElements>
    <a:clrScheme name="Office">
      <a:dk1>
        <a:srgbClr val="000000"/>
      </a:dk1>
      <a:lt1>
        <a:srgbClr val="FFFFFF"/>
      </a:lt1>
      <a:dk2>
        <a:srgbClr val="002362"/>
      </a:dk2>
      <a:lt2>
        <a:srgbClr val="D0DEF4"/>
      </a:lt2>
      <a:accent1>
        <a:srgbClr val="1B5599"/>
      </a:accent1>
      <a:accent2>
        <a:srgbClr val="AD346A"/>
      </a:accent2>
      <a:accent3>
        <a:srgbClr val="97AA8F"/>
      </a:accent3>
      <a:accent4>
        <a:srgbClr val="2372E0"/>
      </a:accent4>
      <a:accent5>
        <a:srgbClr val="0095C9"/>
      </a:accent5>
      <a:accent6>
        <a:srgbClr val="2A7937"/>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2019-08-16T10:38:49Z</dcterms:created>
  <dc:creator>Ogden, Denise</dc:creator>
</cp:coreProperties>
</file>