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0" r:id="rId6"/>
    <p:sldId id="261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F8CB-D6BC-BB4B-A76F-221BAEE30EDF}" type="datetimeFigureOut">
              <a:rPr lang="en-US" smtClean="0"/>
              <a:t>2/5/21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AD958-97F0-664B-9C67-9622196B0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1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CAD958-97F0-664B-9C67-9622196B0F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3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8900" y="88900"/>
            <a:ext cx="1778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56965" y="374395"/>
            <a:ext cx="487806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B55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3760" y="700532"/>
            <a:ext cx="9604478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72632" y="1971547"/>
            <a:ext cx="9646734" cy="447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B55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63" Type="http://schemas.openxmlformats.org/officeDocument/2006/relationships/image" Target="../media/image63.png"/><Relationship Id="rId84" Type="http://schemas.openxmlformats.org/officeDocument/2006/relationships/image" Target="../media/image84.png"/><Relationship Id="rId138" Type="http://schemas.openxmlformats.org/officeDocument/2006/relationships/image" Target="../media/image138.png"/><Relationship Id="rId159" Type="http://schemas.openxmlformats.org/officeDocument/2006/relationships/image" Target="../media/image159.png"/><Relationship Id="rId170" Type="http://schemas.openxmlformats.org/officeDocument/2006/relationships/image" Target="../media/image170.png"/><Relationship Id="rId191" Type="http://schemas.openxmlformats.org/officeDocument/2006/relationships/image" Target="../media/image191.png"/><Relationship Id="rId107" Type="http://schemas.openxmlformats.org/officeDocument/2006/relationships/image" Target="../media/image107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53" Type="http://schemas.openxmlformats.org/officeDocument/2006/relationships/image" Target="../media/image53.png"/><Relationship Id="rId74" Type="http://schemas.openxmlformats.org/officeDocument/2006/relationships/image" Target="../media/image74.png"/><Relationship Id="rId128" Type="http://schemas.openxmlformats.org/officeDocument/2006/relationships/image" Target="../media/image128.png"/><Relationship Id="rId149" Type="http://schemas.openxmlformats.org/officeDocument/2006/relationships/image" Target="../media/image149.png"/><Relationship Id="rId5" Type="http://schemas.openxmlformats.org/officeDocument/2006/relationships/image" Target="../media/image5.png"/><Relationship Id="rId95" Type="http://schemas.openxmlformats.org/officeDocument/2006/relationships/image" Target="../media/image95.png"/><Relationship Id="rId160" Type="http://schemas.openxmlformats.org/officeDocument/2006/relationships/image" Target="../media/image160.png"/><Relationship Id="rId181" Type="http://schemas.openxmlformats.org/officeDocument/2006/relationships/image" Target="../media/image181.png"/><Relationship Id="rId22" Type="http://schemas.openxmlformats.org/officeDocument/2006/relationships/image" Target="../media/image22.png"/><Relationship Id="rId43" Type="http://schemas.openxmlformats.org/officeDocument/2006/relationships/image" Target="../media/image43.png"/><Relationship Id="rId64" Type="http://schemas.openxmlformats.org/officeDocument/2006/relationships/image" Target="../media/image64.png"/><Relationship Id="rId118" Type="http://schemas.openxmlformats.org/officeDocument/2006/relationships/image" Target="../media/image118.png"/><Relationship Id="rId139" Type="http://schemas.openxmlformats.org/officeDocument/2006/relationships/image" Target="../media/image139.png"/><Relationship Id="rId85" Type="http://schemas.openxmlformats.org/officeDocument/2006/relationships/image" Target="../media/image85.png"/><Relationship Id="rId150" Type="http://schemas.openxmlformats.org/officeDocument/2006/relationships/image" Target="../media/image150.png"/><Relationship Id="rId171" Type="http://schemas.openxmlformats.org/officeDocument/2006/relationships/image" Target="../media/image171.png"/><Relationship Id="rId192" Type="http://schemas.openxmlformats.org/officeDocument/2006/relationships/image" Target="../media/image192.png"/><Relationship Id="rId12" Type="http://schemas.openxmlformats.org/officeDocument/2006/relationships/image" Target="../media/image12.png"/><Relationship Id="rId33" Type="http://schemas.openxmlformats.org/officeDocument/2006/relationships/image" Target="../media/image33.png"/><Relationship Id="rId108" Type="http://schemas.openxmlformats.org/officeDocument/2006/relationships/image" Target="../media/image108.png"/><Relationship Id="rId129" Type="http://schemas.openxmlformats.org/officeDocument/2006/relationships/image" Target="../media/image129.png"/><Relationship Id="rId54" Type="http://schemas.openxmlformats.org/officeDocument/2006/relationships/image" Target="../media/image54.png"/><Relationship Id="rId75" Type="http://schemas.openxmlformats.org/officeDocument/2006/relationships/image" Target="../media/image75.png"/><Relationship Id="rId96" Type="http://schemas.openxmlformats.org/officeDocument/2006/relationships/image" Target="../media/image96.png"/><Relationship Id="rId140" Type="http://schemas.openxmlformats.org/officeDocument/2006/relationships/image" Target="../media/image140.png"/><Relationship Id="rId161" Type="http://schemas.openxmlformats.org/officeDocument/2006/relationships/image" Target="../media/image161.png"/><Relationship Id="rId182" Type="http://schemas.openxmlformats.org/officeDocument/2006/relationships/image" Target="../media/image182.png"/><Relationship Id="rId6" Type="http://schemas.openxmlformats.org/officeDocument/2006/relationships/image" Target="../media/image6.png"/><Relationship Id="rId23" Type="http://schemas.openxmlformats.org/officeDocument/2006/relationships/image" Target="../media/image23.png"/><Relationship Id="rId119" Type="http://schemas.openxmlformats.org/officeDocument/2006/relationships/image" Target="../media/image119.png"/><Relationship Id="rId44" Type="http://schemas.openxmlformats.org/officeDocument/2006/relationships/image" Target="../media/image44.png"/><Relationship Id="rId65" Type="http://schemas.openxmlformats.org/officeDocument/2006/relationships/image" Target="../media/image65.png"/><Relationship Id="rId86" Type="http://schemas.openxmlformats.org/officeDocument/2006/relationships/image" Target="../media/image86.png"/><Relationship Id="rId130" Type="http://schemas.openxmlformats.org/officeDocument/2006/relationships/image" Target="../media/image130.png"/><Relationship Id="rId151" Type="http://schemas.openxmlformats.org/officeDocument/2006/relationships/image" Target="../media/image151.png"/><Relationship Id="rId172" Type="http://schemas.openxmlformats.org/officeDocument/2006/relationships/image" Target="../media/image172.png"/><Relationship Id="rId193" Type="http://schemas.openxmlformats.org/officeDocument/2006/relationships/image" Target="../media/image193.png"/><Relationship Id="rId13" Type="http://schemas.openxmlformats.org/officeDocument/2006/relationships/image" Target="../media/image13.png"/><Relationship Id="rId109" Type="http://schemas.openxmlformats.org/officeDocument/2006/relationships/image" Target="../media/image10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97" Type="http://schemas.openxmlformats.org/officeDocument/2006/relationships/image" Target="../media/image97.png"/><Relationship Id="rId104" Type="http://schemas.openxmlformats.org/officeDocument/2006/relationships/image" Target="../media/image104.png"/><Relationship Id="rId120" Type="http://schemas.openxmlformats.org/officeDocument/2006/relationships/image" Target="../media/image120.png"/><Relationship Id="rId125" Type="http://schemas.openxmlformats.org/officeDocument/2006/relationships/image" Target="../media/image125.png"/><Relationship Id="rId141" Type="http://schemas.openxmlformats.org/officeDocument/2006/relationships/image" Target="../media/image141.png"/><Relationship Id="rId146" Type="http://schemas.openxmlformats.org/officeDocument/2006/relationships/image" Target="../media/image146.png"/><Relationship Id="rId167" Type="http://schemas.openxmlformats.org/officeDocument/2006/relationships/image" Target="../media/image167.png"/><Relationship Id="rId188" Type="http://schemas.openxmlformats.org/officeDocument/2006/relationships/image" Target="../media/image188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92" Type="http://schemas.openxmlformats.org/officeDocument/2006/relationships/image" Target="../media/image92.png"/><Relationship Id="rId162" Type="http://schemas.openxmlformats.org/officeDocument/2006/relationships/image" Target="../media/image162.png"/><Relationship Id="rId183" Type="http://schemas.openxmlformats.org/officeDocument/2006/relationships/image" Target="../media/image183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Relationship Id="rId87" Type="http://schemas.openxmlformats.org/officeDocument/2006/relationships/image" Target="../media/image87.png"/><Relationship Id="rId110" Type="http://schemas.openxmlformats.org/officeDocument/2006/relationships/image" Target="../media/image110.png"/><Relationship Id="rId115" Type="http://schemas.openxmlformats.org/officeDocument/2006/relationships/image" Target="../media/image115.png"/><Relationship Id="rId131" Type="http://schemas.openxmlformats.org/officeDocument/2006/relationships/image" Target="../media/image131.png"/><Relationship Id="rId136" Type="http://schemas.openxmlformats.org/officeDocument/2006/relationships/image" Target="../media/image136.png"/><Relationship Id="rId157" Type="http://schemas.openxmlformats.org/officeDocument/2006/relationships/image" Target="../media/image157.png"/><Relationship Id="rId178" Type="http://schemas.openxmlformats.org/officeDocument/2006/relationships/image" Target="../media/image178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52" Type="http://schemas.openxmlformats.org/officeDocument/2006/relationships/image" Target="../media/image152.png"/><Relationship Id="rId173" Type="http://schemas.openxmlformats.org/officeDocument/2006/relationships/image" Target="../media/image173.png"/><Relationship Id="rId194" Type="http://schemas.openxmlformats.org/officeDocument/2006/relationships/image" Target="../media/image194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56" Type="http://schemas.openxmlformats.org/officeDocument/2006/relationships/image" Target="../media/image56.png"/><Relationship Id="rId77" Type="http://schemas.openxmlformats.org/officeDocument/2006/relationships/image" Target="../media/image77.png"/><Relationship Id="rId100" Type="http://schemas.openxmlformats.org/officeDocument/2006/relationships/image" Target="../media/image100.png"/><Relationship Id="rId105" Type="http://schemas.openxmlformats.org/officeDocument/2006/relationships/image" Target="../media/image105.png"/><Relationship Id="rId126" Type="http://schemas.openxmlformats.org/officeDocument/2006/relationships/image" Target="../media/image126.png"/><Relationship Id="rId147" Type="http://schemas.openxmlformats.org/officeDocument/2006/relationships/image" Target="../media/image147.png"/><Relationship Id="rId168" Type="http://schemas.openxmlformats.org/officeDocument/2006/relationships/image" Target="../media/image168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93" Type="http://schemas.openxmlformats.org/officeDocument/2006/relationships/image" Target="../media/image93.png"/><Relationship Id="rId98" Type="http://schemas.openxmlformats.org/officeDocument/2006/relationships/image" Target="../media/image98.png"/><Relationship Id="rId121" Type="http://schemas.openxmlformats.org/officeDocument/2006/relationships/image" Target="../media/image121.png"/><Relationship Id="rId142" Type="http://schemas.openxmlformats.org/officeDocument/2006/relationships/image" Target="../media/image142.png"/><Relationship Id="rId163" Type="http://schemas.openxmlformats.org/officeDocument/2006/relationships/image" Target="../media/image163.png"/><Relationship Id="rId184" Type="http://schemas.openxmlformats.org/officeDocument/2006/relationships/image" Target="../media/image184.png"/><Relationship Id="rId189" Type="http://schemas.openxmlformats.org/officeDocument/2006/relationships/image" Target="../media/image189.png"/><Relationship Id="rId3" Type="http://schemas.openxmlformats.org/officeDocument/2006/relationships/image" Target="../media/image3.png"/><Relationship Id="rId25" Type="http://schemas.openxmlformats.org/officeDocument/2006/relationships/image" Target="../media/image25.png"/><Relationship Id="rId46" Type="http://schemas.openxmlformats.org/officeDocument/2006/relationships/image" Target="../media/image46.png"/><Relationship Id="rId67" Type="http://schemas.openxmlformats.org/officeDocument/2006/relationships/image" Target="../media/image67.png"/><Relationship Id="rId116" Type="http://schemas.openxmlformats.org/officeDocument/2006/relationships/image" Target="../media/image116.png"/><Relationship Id="rId137" Type="http://schemas.openxmlformats.org/officeDocument/2006/relationships/image" Target="../media/image137.png"/><Relationship Id="rId158" Type="http://schemas.openxmlformats.org/officeDocument/2006/relationships/image" Target="../media/image158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62" Type="http://schemas.openxmlformats.org/officeDocument/2006/relationships/image" Target="../media/image62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111" Type="http://schemas.openxmlformats.org/officeDocument/2006/relationships/image" Target="../media/image111.png"/><Relationship Id="rId132" Type="http://schemas.openxmlformats.org/officeDocument/2006/relationships/image" Target="../media/image132.png"/><Relationship Id="rId153" Type="http://schemas.openxmlformats.org/officeDocument/2006/relationships/image" Target="../media/image153.png"/><Relationship Id="rId174" Type="http://schemas.openxmlformats.org/officeDocument/2006/relationships/image" Target="../media/image174.png"/><Relationship Id="rId179" Type="http://schemas.openxmlformats.org/officeDocument/2006/relationships/image" Target="../media/image179.png"/><Relationship Id="rId195" Type="http://schemas.openxmlformats.org/officeDocument/2006/relationships/image" Target="../media/image195.png"/><Relationship Id="rId190" Type="http://schemas.openxmlformats.org/officeDocument/2006/relationships/image" Target="../media/image190.png"/><Relationship Id="rId15" Type="http://schemas.openxmlformats.org/officeDocument/2006/relationships/image" Target="../media/image15.png"/><Relationship Id="rId36" Type="http://schemas.openxmlformats.org/officeDocument/2006/relationships/image" Target="../media/image36.png"/><Relationship Id="rId57" Type="http://schemas.openxmlformats.org/officeDocument/2006/relationships/image" Target="../media/image57.png"/><Relationship Id="rId106" Type="http://schemas.openxmlformats.org/officeDocument/2006/relationships/image" Target="../media/image106.png"/><Relationship Id="rId127" Type="http://schemas.openxmlformats.org/officeDocument/2006/relationships/image" Target="../media/image12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52" Type="http://schemas.openxmlformats.org/officeDocument/2006/relationships/image" Target="../media/image52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94" Type="http://schemas.openxmlformats.org/officeDocument/2006/relationships/image" Target="../media/image94.png"/><Relationship Id="rId99" Type="http://schemas.openxmlformats.org/officeDocument/2006/relationships/image" Target="../media/image99.png"/><Relationship Id="rId101" Type="http://schemas.openxmlformats.org/officeDocument/2006/relationships/image" Target="../media/image101.png"/><Relationship Id="rId122" Type="http://schemas.openxmlformats.org/officeDocument/2006/relationships/image" Target="../media/image122.png"/><Relationship Id="rId143" Type="http://schemas.openxmlformats.org/officeDocument/2006/relationships/image" Target="../media/image143.png"/><Relationship Id="rId148" Type="http://schemas.openxmlformats.org/officeDocument/2006/relationships/image" Target="../media/image148.png"/><Relationship Id="rId164" Type="http://schemas.openxmlformats.org/officeDocument/2006/relationships/image" Target="../media/image164.png"/><Relationship Id="rId169" Type="http://schemas.openxmlformats.org/officeDocument/2006/relationships/image" Target="../media/image169.png"/><Relationship Id="rId185" Type="http://schemas.openxmlformats.org/officeDocument/2006/relationships/image" Target="../media/image185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80" Type="http://schemas.openxmlformats.org/officeDocument/2006/relationships/image" Target="../media/image180.png"/><Relationship Id="rId26" Type="http://schemas.openxmlformats.org/officeDocument/2006/relationships/image" Target="../media/image26.png"/><Relationship Id="rId47" Type="http://schemas.openxmlformats.org/officeDocument/2006/relationships/image" Target="../media/image47.png"/><Relationship Id="rId68" Type="http://schemas.openxmlformats.org/officeDocument/2006/relationships/image" Target="../media/image68.png"/><Relationship Id="rId89" Type="http://schemas.openxmlformats.org/officeDocument/2006/relationships/image" Target="../media/image89.png"/><Relationship Id="rId112" Type="http://schemas.openxmlformats.org/officeDocument/2006/relationships/image" Target="../media/image112.png"/><Relationship Id="rId133" Type="http://schemas.openxmlformats.org/officeDocument/2006/relationships/image" Target="../media/image133.png"/><Relationship Id="rId154" Type="http://schemas.openxmlformats.org/officeDocument/2006/relationships/image" Target="../media/image154.png"/><Relationship Id="rId175" Type="http://schemas.openxmlformats.org/officeDocument/2006/relationships/image" Target="../media/image175.png"/><Relationship Id="rId196" Type="http://schemas.openxmlformats.org/officeDocument/2006/relationships/image" Target="../media/image196.png"/><Relationship Id="rId16" Type="http://schemas.openxmlformats.org/officeDocument/2006/relationships/image" Target="../media/image16.png"/><Relationship Id="rId37" Type="http://schemas.openxmlformats.org/officeDocument/2006/relationships/image" Target="../media/image37.png"/><Relationship Id="rId58" Type="http://schemas.openxmlformats.org/officeDocument/2006/relationships/image" Target="../media/image58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123" Type="http://schemas.openxmlformats.org/officeDocument/2006/relationships/image" Target="../media/image123.png"/><Relationship Id="rId144" Type="http://schemas.openxmlformats.org/officeDocument/2006/relationships/image" Target="../media/image144.png"/><Relationship Id="rId90" Type="http://schemas.openxmlformats.org/officeDocument/2006/relationships/image" Target="../media/image90.png"/><Relationship Id="rId165" Type="http://schemas.openxmlformats.org/officeDocument/2006/relationships/image" Target="../media/image165.png"/><Relationship Id="rId186" Type="http://schemas.openxmlformats.org/officeDocument/2006/relationships/image" Target="../media/image186.png"/><Relationship Id="rId27" Type="http://schemas.openxmlformats.org/officeDocument/2006/relationships/image" Target="../media/image27.png"/><Relationship Id="rId48" Type="http://schemas.openxmlformats.org/officeDocument/2006/relationships/image" Target="../media/image48.png"/><Relationship Id="rId69" Type="http://schemas.openxmlformats.org/officeDocument/2006/relationships/image" Target="../media/image69.png"/><Relationship Id="rId113" Type="http://schemas.openxmlformats.org/officeDocument/2006/relationships/image" Target="../media/image113.png"/><Relationship Id="rId134" Type="http://schemas.openxmlformats.org/officeDocument/2006/relationships/image" Target="../media/image134.png"/><Relationship Id="rId80" Type="http://schemas.openxmlformats.org/officeDocument/2006/relationships/image" Target="../media/image80.png"/><Relationship Id="rId155" Type="http://schemas.openxmlformats.org/officeDocument/2006/relationships/image" Target="../media/image155.png"/><Relationship Id="rId176" Type="http://schemas.openxmlformats.org/officeDocument/2006/relationships/image" Target="../media/image176.png"/><Relationship Id="rId17" Type="http://schemas.openxmlformats.org/officeDocument/2006/relationships/image" Target="../media/image17.png"/><Relationship Id="rId38" Type="http://schemas.openxmlformats.org/officeDocument/2006/relationships/image" Target="../media/image38.png"/><Relationship Id="rId59" Type="http://schemas.openxmlformats.org/officeDocument/2006/relationships/image" Target="../media/image59.png"/><Relationship Id="rId103" Type="http://schemas.openxmlformats.org/officeDocument/2006/relationships/image" Target="../media/image103.png"/><Relationship Id="rId124" Type="http://schemas.openxmlformats.org/officeDocument/2006/relationships/image" Target="../media/image124.png"/><Relationship Id="rId70" Type="http://schemas.openxmlformats.org/officeDocument/2006/relationships/image" Target="../media/image70.png"/><Relationship Id="rId91" Type="http://schemas.openxmlformats.org/officeDocument/2006/relationships/image" Target="../media/image91.png"/><Relationship Id="rId145" Type="http://schemas.openxmlformats.org/officeDocument/2006/relationships/image" Target="../media/image145.png"/><Relationship Id="rId166" Type="http://schemas.openxmlformats.org/officeDocument/2006/relationships/image" Target="../media/image166.png"/><Relationship Id="rId187" Type="http://schemas.openxmlformats.org/officeDocument/2006/relationships/image" Target="../media/image187.png"/><Relationship Id="rId1" Type="http://schemas.openxmlformats.org/officeDocument/2006/relationships/slideLayout" Target="../slideLayouts/slideLayout5.xml"/><Relationship Id="rId28" Type="http://schemas.openxmlformats.org/officeDocument/2006/relationships/image" Target="../media/image28.png"/><Relationship Id="rId49" Type="http://schemas.openxmlformats.org/officeDocument/2006/relationships/image" Target="../media/image49.png"/><Relationship Id="rId114" Type="http://schemas.openxmlformats.org/officeDocument/2006/relationships/image" Target="../media/image114.png"/><Relationship Id="rId60" Type="http://schemas.openxmlformats.org/officeDocument/2006/relationships/image" Target="../media/image60.png"/><Relationship Id="rId81" Type="http://schemas.openxmlformats.org/officeDocument/2006/relationships/image" Target="../media/image81.png"/><Relationship Id="rId135" Type="http://schemas.openxmlformats.org/officeDocument/2006/relationships/image" Target="../media/image135.png"/><Relationship Id="rId156" Type="http://schemas.openxmlformats.org/officeDocument/2006/relationships/image" Target="../media/image156.png"/><Relationship Id="rId177" Type="http://schemas.openxmlformats.org/officeDocument/2006/relationships/image" Target="../media/image177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7" Type="http://schemas.openxmlformats.org/officeDocument/2006/relationships/image" Target="../media/image2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4.png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9.png"/><Relationship Id="rId4" Type="http://schemas.openxmlformats.org/officeDocument/2006/relationships/image" Target="../media/image2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67850" y="245320"/>
              <a:ext cx="1078816" cy="23863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95221" y="270282"/>
              <a:ext cx="2031240" cy="298616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720557" y="2233997"/>
              <a:ext cx="267384" cy="2394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18584" y="2354033"/>
              <a:ext cx="242570" cy="116839"/>
            </a:xfrm>
            <a:custGeom>
              <a:avLst/>
              <a:gdLst/>
              <a:ahLst/>
              <a:cxnLst/>
              <a:rect l="l" t="t" r="r" b="b"/>
              <a:pathLst>
                <a:path w="242570" h="116839">
                  <a:moveTo>
                    <a:pt x="242417" y="98399"/>
                  </a:moveTo>
                  <a:lnTo>
                    <a:pt x="238467" y="21653"/>
                  </a:lnTo>
                  <a:lnTo>
                    <a:pt x="195110" y="29514"/>
                  </a:lnTo>
                  <a:lnTo>
                    <a:pt x="200837" y="80479"/>
                  </a:lnTo>
                  <a:lnTo>
                    <a:pt x="176149" y="84404"/>
                  </a:lnTo>
                  <a:lnTo>
                    <a:pt x="101003" y="88315"/>
                  </a:lnTo>
                  <a:lnTo>
                    <a:pt x="40335" y="88874"/>
                  </a:lnTo>
                  <a:lnTo>
                    <a:pt x="47307" y="2959"/>
                  </a:lnTo>
                  <a:lnTo>
                    <a:pt x="15760" y="0"/>
                  </a:lnTo>
                  <a:lnTo>
                    <a:pt x="0" y="112179"/>
                  </a:lnTo>
                  <a:lnTo>
                    <a:pt x="38100" y="116433"/>
                  </a:lnTo>
                  <a:lnTo>
                    <a:pt x="38417" y="112522"/>
                  </a:lnTo>
                  <a:lnTo>
                    <a:pt x="96913" y="116662"/>
                  </a:lnTo>
                  <a:lnTo>
                    <a:pt x="172199" y="111683"/>
                  </a:lnTo>
                  <a:lnTo>
                    <a:pt x="223481" y="103009"/>
                  </a:lnTo>
                  <a:lnTo>
                    <a:pt x="242417" y="98399"/>
                  </a:lnTo>
                  <a:close/>
                </a:path>
              </a:pathLst>
            </a:custGeom>
            <a:solidFill>
              <a:srgbClr val="BCCB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12478" y="2434395"/>
              <a:ext cx="281310" cy="9946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80672" y="2433026"/>
              <a:ext cx="490264" cy="9959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13119" y="2436139"/>
              <a:ext cx="612670" cy="9928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3774" y="2237927"/>
              <a:ext cx="158115" cy="248285"/>
            </a:xfrm>
            <a:custGeom>
              <a:avLst/>
              <a:gdLst/>
              <a:ahLst/>
              <a:cxnLst/>
              <a:rect l="l" t="t" r="r" b="b"/>
              <a:pathLst>
                <a:path w="158115" h="248285">
                  <a:moveTo>
                    <a:pt x="143874" y="0"/>
                  </a:moveTo>
                  <a:lnTo>
                    <a:pt x="13794" y="0"/>
                  </a:lnTo>
                  <a:lnTo>
                    <a:pt x="0" y="157431"/>
                  </a:lnTo>
                  <a:lnTo>
                    <a:pt x="88687" y="247953"/>
                  </a:lnTo>
                  <a:lnTo>
                    <a:pt x="157667" y="145619"/>
                  </a:lnTo>
                  <a:lnTo>
                    <a:pt x="143874" y="0"/>
                  </a:lnTo>
                  <a:close/>
                </a:path>
              </a:pathLst>
            </a:custGeom>
            <a:solidFill>
              <a:srgbClr val="72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920852" y="2440557"/>
              <a:ext cx="167608" cy="78983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03620" y="2448491"/>
              <a:ext cx="154202" cy="7805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773774" y="2210376"/>
              <a:ext cx="165735" cy="224154"/>
            </a:xfrm>
            <a:custGeom>
              <a:avLst/>
              <a:gdLst/>
              <a:ahLst/>
              <a:cxnLst/>
              <a:rect l="l" t="t" r="r" b="b"/>
              <a:pathLst>
                <a:path w="165734" h="224155">
                  <a:moveTo>
                    <a:pt x="147811" y="0"/>
                  </a:moveTo>
                  <a:lnTo>
                    <a:pt x="10840" y="22138"/>
                  </a:lnTo>
                  <a:lnTo>
                    <a:pt x="0" y="184981"/>
                  </a:lnTo>
                  <a:lnTo>
                    <a:pt x="38248" y="224017"/>
                  </a:lnTo>
                  <a:lnTo>
                    <a:pt x="90661" y="129880"/>
                  </a:lnTo>
                  <a:lnTo>
                    <a:pt x="143503" y="194082"/>
                  </a:lnTo>
                  <a:lnTo>
                    <a:pt x="165554" y="163334"/>
                  </a:lnTo>
                  <a:lnTo>
                    <a:pt x="147811" y="0"/>
                  </a:lnTo>
                  <a:close/>
                </a:path>
              </a:pathLst>
            </a:custGeom>
            <a:solidFill>
              <a:srgbClr val="72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299814" y="2255646"/>
              <a:ext cx="1085215" cy="991869"/>
            </a:xfrm>
            <a:custGeom>
              <a:avLst/>
              <a:gdLst/>
              <a:ahLst/>
              <a:cxnLst/>
              <a:rect l="l" t="t" r="r" b="b"/>
              <a:pathLst>
                <a:path w="1085215" h="991869">
                  <a:moveTo>
                    <a:pt x="464096" y="19672"/>
                  </a:moveTo>
                  <a:lnTo>
                    <a:pt x="122402" y="7861"/>
                  </a:lnTo>
                  <a:lnTo>
                    <a:pt x="0" y="919530"/>
                  </a:lnTo>
                  <a:lnTo>
                    <a:pt x="114452" y="957999"/>
                  </a:lnTo>
                  <a:lnTo>
                    <a:pt x="236588" y="979817"/>
                  </a:lnTo>
                  <a:lnTo>
                    <a:pt x="333781" y="989571"/>
                  </a:lnTo>
                  <a:lnTo>
                    <a:pt x="373430" y="991806"/>
                  </a:lnTo>
                  <a:lnTo>
                    <a:pt x="464096" y="19672"/>
                  </a:lnTo>
                  <a:close/>
                </a:path>
                <a:path w="1085215" h="991869">
                  <a:moveTo>
                    <a:pt x="1084770" y="914755"/>
                  </a:moveTo>
                  <a:lnTo>
                    <a:pt x="1049807" y="708583"/>
                  </a:lnTo>
                  <a:lnTo>
                    <a:pt x="1000302" y="401154"/>
                  </a:lnTo>
                  <a:lnTo>
                    <a:pt x="936904" y="0"/>
                  </a:lnTo>
                  <a:lnTo>
                    <a:pt x="609942" y="7874"/>
                  </a:lnTo>
                  <a:lnTo>
                    <a:pt x="716368" y="991806"/>
                  </a:lnTo>
                  <a:lnTo>
                    <a:pt x="752614" y="990600"/>
                  </a:lnTo>
                  <a:lnTo>
                    <a:pt x="843711" y="982179"/>
                  </a:lnTo>
                  <a:lnTo>
                    <a:pt x="963244" y="959307"/>
                  </a:lnTo>
                  <a:lnTo>
                    <a:pt x="1084770" y="914755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37780" y="1393661"/>
              <a:ext cx="356870" cy="683260"/>
            </a:xfrm>
            <a:custGeom>
              <a:avLst/>
              <a:gdLst/>
              <a:ahLst/>
              <a:cxnLst/>
              <a:rect l="l" t="t" r="r" b="b"/>
              <a:pathLst>
                <a:path w="356870" h="683260">
                  <a:moveTo>
                    <a:pt x="198412" y="0"/>
                  </a:moveTo>
                  <a:lnTo>
                    <a:pt x="160077" y="849"/>
                  </a:lnTo>
                  <a:lnTo>
                    <a:pt x="105331" y="21673"/>
                  </a:lnTo>
                  <a:lnTo>
                    <a:pt x="60039" y="59038"/>
                  </a:lnTo>
                  <a:lnTo>
                    <a:pt x="18316" y="95689"/>
                  </a:lnTo>
                  <a:lnTo>
                    <a:pt x="0" y="112219"/>
                  </a:lnTo>
                  <a:lnTo>
                    <a:pt x="57156" y="676996"/>
                  </a:lnTo>
                  <a:lnTo>
                    <a:pt x="356734" y="682899"/>
                  </a:lnTo>
                  <a:lnTo>
                    <a:pt x="346200" y="110676"/>
                  </a:lnTo>
                  <a:lnTo>
                    <a:pt x="267528" y="19831"/>
                  </a:lnTo>
                  <a:lnTo>
                    <a:pt x="251056" y="1740"/>
                  </a:lnTo>
                  <a:lnTo>
                    <a:pt x="233892" y="336"/>
                  </a:lnTo>
                  <a:lnTo>
                    <a:pt x="198412" y="0"/>
                  </a:lnTo>
                  <a:close/>
                </a:path>
              </a:pathLst>
            </a:custGeom>
            <a:solidFill>
              <a:srgbClr val="D4E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42755" y="1460618"/>
              <a:ext cx="141227" cy="2899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61438" y="1389565"/>
              <a:ext cx="322545" cy="46725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71758" y="1388987"/>
              <a:ext cx="96046" cy="1074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37202" y="1389011"/>
              <a:ext cx="169545" cy="683895"/>
            </a:xfrm>
            <a:custGeom>
              <a:avLst/>
              <a:gdLst/>
              <a:ahLst/>
              <a:cxnLst/>
              <a:rect l="l" t="t" r="r" b="b"/>
              <a:pathLst>
                <a:path w="169545" h="683894">
                  <a:moveTo>
                    <a:pt x="132588" y="14325"/>
                  </a:moveTo>
                  <a:lnTo>
                    <a:pt x="128600" y="12814"/>
                  </a:lnTo>
                  <a:lnTo>
                    <a:pt x="117525" y="9093"/>
                  </a:lnTo>
                  <a:lnTo>
                    <a:pt x="100749" y="4406"/>
                  </a:lnTo>
                  <a:lnTo>
                    <a:pt x="79603" y="0"/>
                  </a:lnTo>
                  <a:lnTo>
                    <a:pt x="85420" y="2844"/>
                  </a:lnTo>
                  <a:lnTo>
                    <a:pt x="99212" y="10782"/>
                  </a:lnTo>
                  <a:lnTo>
                    <a:pt x="115519" y="22948"/>
                  </a:lnTo>
                  <a:lnTo>
                    <a:pt x="128866" y="38493"/>
                  </a:lnTo>
                  <a:lnTo>
                    <a:pt x="132588" y="14325"/>
                  </a:lnTo>
                  <a:close/>
                </a:path>
                <a:path w="169545" h="683894">
                  <a:moveTo>
                    <a:pt x="169494" y="294208"/>
                  </a:moveTo>
                  <a:lnTo>
                    <a:pt x="148043" y="224180"/>
                  </a:lnTo>
                  <a:lnTo>
                    <a:pt x="147840" y="225044"/>
                  </a:lnTo>
                  <a:lnTo>
                    <a:pt x="142646" y="206171"/>
                  </a:lnTo>
                  <a:lnTo>
                    <a:pt x="142938" y="206705"/>
                  </a:lnTo>
                  <a:lnTo>
                    <a:pt x="115684" y="98425"/>
                  </a:lnTo>
                  <a:lnTo>
                    <a:pt x="119138" y="92227"/>
                  </a:lnTo>
                  <a:lnTo>
                    <a:pt x="122148" y="81203"/>
                  </a:lnTo>
                  <a:lnTo>
                    <a:pt x="123710" y="71666"/>
                  </a:lnTo>
                  <a:lnTo>
                    <a:pt x="124167" y="67602"/>
                  </a:lnTo>
                  <a:lnTo>
                    <a:pt x="116751" y="79349"/>
                  </a:lnTo>
                  <a:lnTo>
                    <a:pt x="108864" y="88963"/>
                  </a:lnTo>
                  <a:lnTo>
                    <a:pt x="67805" y="89496"/>
                  </a:lnTo>
                  <a:lnTo>
                    <a:pt x="66205" y="92811"/>
                  </a:lnTo>
                  <a:lnTo>
                    <a:pt x="65455" y="94767"/>
                  </a:lnTo>
                  <a:lnTo>
                    <a:pt x="55930" y="86385"/>
                  </a:lnTo>
                  <a:lnTo>
                    <a:pt x="48755" y="77406"/>
                  </a:lnTo>
                  <a:lnTo>
                    <a:pt x="46177" y="73431"/>
                  </a:lnTo>
                  <a:lnTo>
                    <a:pt x="46647" y="75730"/>
                  </a:lnTo>
                  <a:lnTo>
                    <a:pt x="48196" y="81610"/>
                  </a:lnTo>
                  <a:lnTo>
                    <a:pt x="51092" y="89611"/>
                  </a:lnTo>
                  <a:lnTo>
                    <a:pt x="55562" y="98259"/>
                  </a:lnTo>
                  <a:lnTo>
                    <a:pt x="59207" y="101854"/>
                  </a:lnTo>
                  <a:lnTo>
                    <a:pt x="58788" y="101777"/>
                  </a:lnTo>
                  <a:lnTo>
                    <a:pt x="43167" y="205270"/>
                  </a:lnTo>
                  <a:lnTo>
                    <a:pt x="35852" y="249275"/>
                  </a:lnTo>
                  <a:lnTo>
                    <a:pt x="23228" y="323367"/>
                  </a:lnTo>
                  <a:lnTo>
                    <a:pt x="22745" y="334937"/>
                  </a:lnTo>
                  <a:lnTo>
                    <a:pt x="12992" y="408597"/>
                  </a:lnTo>
                  <a:lnTo>
                    <a:pt x="4635" y="535711"/>
                  </a:lnTo>
                  <a:lnTo>
                    <a:pt x="863" y="640359"/>
                  </a:lnTo>
                  <a:lnTo>
                    <a:pt x="0" y="683844"/>
                  </a:lnTo>
                  <a:lnTo>
                    <a:pt x="71564" y="667359"/>
                  </a:lnTo>
                  <a:lnTo>
                    <a:pt x="141084" y="658672"/>
                  </a:lnTo>
                  <a:lnTo>
                    <a:pt x="164236" y="657606"/>
                  </a:lnTo>
                  <a:lnTo>
                    <a:pt x="169494" y="294208"/>
                  </a:lnTo>
                  <a:close/>
                </a:path>
              </a:pathLst>
            </a:custGeom>
            <a:solidFill>
              <a:srgbClr val="721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12091" y="1250164"/>
              <a:ext cx="398145" cy="113030"/>
            </a:xfrm>
            <a:custGeom>
              <a:avLst/>
              <a:gdLst/>
              <a:ahLst/>
              <a:cxnLst/>
              <a:rect l="l" t="t" r="r" b="b"/>
              <a:pathLst>
                <a:path w="398145" h="113030">
                  <a:moveTo>
                    <a:pt x="206802" y="0"/>
                  </a:moveTo>
                  <a:lnTo>
                    <a:pt x="153464" y="3470"/>
                  </a:lnTo>
                  <a:lnTo>
                    <a:pt x="102974" y="9960"/>
                  </a:lnTo>
                  <a:lnTo>
                    <a:pt x="39686" y="31306"/>
                  </a:lnTo>
                  <a:lnTo>
                    <a:pt x="9533" y="60944"/>
                  </a:lnTo>
                  <a:lnTo>
                    <a:pt x="0" y="98601"/>
                  </a:lnTo>
                  <a:lnTo>
                    <a:pt x="65030" y="104940"/>
                  </a:lnTo>
                  <a:lnTo>
                    <a:pt x="206572" y="112983"/>
                  </a:lnTo>
                  <a:lnTo>
                    <a:pt x="344299" y="106271"/>
                  </a:lnTo>
                  <a:lnTo>
                    <a:pt x="397888" y="68344"/>
                  </a:lnTo>
                  <a:lnTo>
                    <a:pt x="381018" y="39400"/>
                  </a:lnTo>
                  <a:lnTo>
                    <a:pt x="350095" y="19249"/>
                  </a:lnTo>
                  <a:lnTo>
                    <a:pt x="308497" y="6734"/>
                  </a:lnTo>
                  <a:lnTo>
                    <a:pt x="259606" y="703"/>
                  </a:lnTo>
                  <a:lnTo>
                    <a:pt x="206802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39989" y="1243199"/>
              <a:ext cx="356870" cy="58419"/>
            </a:xfrm>
            <a:custGeom>
              <a:avLst/>
              <a:gdLst/>
              <a:ahLst/>
              <a:cxnLst/>
              <a:rect l="l" t="t" r="r" b="b"/>
              <a:pathLst>
                <a:path w="356870" h="58419">
                  <a:moveTo>
                    <a:pt x="175931" y="0"/>
                  </a:moveTo>
                  <a:lnTo>
                    <a:pt x="103596" y="6334"/>
                  </a:lnTo>
                  <a:lnTo>
                    <a:pt x="48739" y="21101"/>
                  </a:lnTo>
                  <a:lnTo>
                    <a:pt x="13936" y="36027"/>
                  </a:lnTo>
                  <a:lnTo>
                    <a:pt x="1763" y="42840"/>
                  </a:lnTo>
                  <a:lnTo>
                    <a:pt x="3222" y="45066"/>
                  </a:lnTo>
                  <a:lnTo>
                    <a:pt x="0" y="51298"/>
                  </a:lnTo>
                  <a:lnTo>
                    <a:pt x="1790" y="54545"/>
                  </a:lnTo>
                  <a:lnTo>
                    <a:pt x="18288" y="47812"/>
                  </a:lnTo>
                  <a:lnTo>
                    <a:pt x="61122" y="29279"/>
                  </a:lnTo>
                  <a:lnTo>
                    <a:pt x="97197" y="21270"/>
                  </a:lnTo>
                  <a:lnTo>
                    <a:pt x="134708" y="19020"/>
                  </a:lnTo>
                  <a:lnTo>
                    <a:pt x="181853" y="17762"/>
                  </a:lnTo>
                  <a:lnTo>
                    <a:pt x="215644" y="17991"/>
                  </a:lnTo>
                  <a:lnTo>
                    <a:pt x="285706" y="27459"/>
                  </a:lnTo>
                  <a:lnTo>
                    <a:pt x="325622" y="40734"/>
                  </a:lnTo>
                  <a:lnTo>
                    <a:pt x="349970" y="56808"/>
                  </a:lnTo>
                  <a:lnTo>
                    <a:pt x="352740" y="57986"/>
                  </a:lnTo>
                  <a:lnTo>
                    <a:pt x="354200" y="54616"/>
                  </a:lnTo>
                  <a:lnTo>
                    <a:pt x="355161" y="50622"/>
                  </a:lnTo>
                  <a:lnTo>
                    <a:pt x="356433" y="49927"/>
                  </a:lnTo>
                  <a:lnTo>
                    <a:pt x="336306" y="33172"/>
                  </a:lnTo>
                  <a:lnTo>
                    <a:pt x="299840" y="17216"/>
                  </a:lnTo>
                  <a:lnTo>
                    <a:pt x="246545" y="5133"/>
                  </a:lnTo>
                  <a:lnTo>
                    <a:pt x="175931" y="0"/>
                  </a:lnTo>
                  <a:close/>
                </a:path>
              </a:pathLst>
            </a:custGeom>
            <a:solidFill>
              <a:srgbClr val="FC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416055" y="2213600"/>
              <a:ext cx="356729" cy="18833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42918" y="1347279"/>
              <a:ext cx="949325" cy="711835"/>
            </a:xfrm>
            <a:custGeom>
              <a:avLst/>
              <a:gdLst/>
              <a:ahLst/>
              <a:cxnLst/>
              <a:rect l="l" t="t" r="r" b="b"/>
              <a:pathLst>
                <a:path w="949325" h="711835">
                  <a:moveTo>
                    <a:pt x="430847" y="711581"/>
                  </a:moveTo>
                  <a:lnTo>
                    <a:pt x="425170" y="606082"/>
                  </a:lnTo>
                  <a:lnTo>
                    <a:pt x="418769" y="543572"/>
                  </a:lnTo>
                  <a:lnTo>
                    <a:pt x="290931" y="0"/>
                  </a:lnTo>
                  <a:lnTo>
                    <a:pt x="234061" y="22847"/>
                  </a:lnTo>
                  <a:lnTo>
                    <a:pt x="135318" y="59956"/>
                  </a:lnTo>
                  <a:lnTo>
                    <a:pt x="0" y="109778"/>
                  </a:lnTo>
                  <a:lnTo>
                    <a:pt x="6642" y="128638"/>
                  </a:lnTo>
                  <a:lnTo>
                    <a:pt x="20015" y="170129"/>
                  </a:lnTo>
                  <a:lnTo>
                    <a:pt x="37846" y="226771"/>
                  </a:lnTo>
                  <a:lnTo>
                    <a:pt x="109220" y="455726"/>
                  </a:lnTo>
                  <a:lnTo>
                    <a:pt x="115862" y="476250"/>
                  </a:lnTo>
                  <a:lnTo>
                    <a:pt x="123075" y="517334"/>
                  </a:lnTo>
                  <a:lnTo>
                    <a:pt x="132359" y="589610"/>
                  </a:lnTo>
                  <a:lnTo>
                    <a:pt x="143776" y="689051"/>
                  </a:lnTo>
                  <a:lnTo>
                    <a:pt x="430847" y="711581"/>
                  </a:lnTo>
                  <a:close/>
                </a:path>
                <a:path w="949325" h="711835">
                  <a:moveTo>
                    <a:pt x="948905" y="89509"/>
                  </a:moveTo>
                  <a:lnTo>
                    <a:pt x="885266" y="71513"/>
                  </a:lnTo>
                  <a:lnTo>
                    <a:pt x="784834" y="41795"/>
                  </a:lnTo>
                  <a:lnTo>
                    <a:pt x="651205" y="1689"/>
                  </a:lnTo>
                  <a:lnTo>
                    <a:pt x="524802" y="546277"/>
                  </a:lnTo>
                  <a:lnTo>
                    <a:pt x="527418" y="709612"/>
                  </a:lnTo>
                  <a:lnTo>
                    <a:pt x="828814" y="680605"/>
                  </a:lnTo>
                  <a:lnTo>
                    <a:pt x="829945" y="662901"/>
                  </a:lnTo>
                  <a:lnTo>
                    <a:pt x="834097" y="616216"/>
                  </a:lnTo>
                  <a:lnTo>
                    <a:pt x="842365" y="550227"/>
                  </a:lnTo>
                  <a:lnTo>
                    <a:pt x="855865" y="474573"/>
                  </a:lnTo>
                  <a:lnTo>
                    <a:pt x="878471" y="376618"/>
                  </a:lnTo>
                  <a:lnTo>
                    <a:pt x="909561" y="248450"/>
                  </a:lnTo>
                  <a:lnTo>
                    <a:pt x="948905" y="89509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995931" y="1349167"/>
              <a:ext cx="300493" cy="8819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42926" y="1337946"/>
              <a:ext cx="305200" cy="1190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79059" y="1197379"/>
              <a:ext cx="264013" cy="19169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99254" y="2192667"/>
              <a:ext cx="342850" cy="10454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867714" y="1438467"/>
              <a:ext cx="428345" cy="62231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58678" y="1438469"/>
              <a:ext cx="238760" cy="802640"/>
            </a:xfrm>
            <a:custGeom>
              <a:avLst/>
              <a:gdLst/>
              <a:ahLst/>
              <a:cxnLst/>
              <a:rect l="l" t="t" r="r" b="b"/>
              <a:pathLst>
                <a:path w="238759" h="802639">
                  <a:moveTo>
                    <a:pt x="137379" y="0"/>
                  </a:moveTo>
                  <a:lnTo>
                    <a:pt x="94831" y="72577"/>
                  </a:lnTo>
                  <a:lnTo>
                    <a:pt x="72444" y="136336"/>
                  </a:lnTo>
                  <a:lnTo>
                    <a:pt x="55232" y="191261"/>
                  </a:lnTo>
                  <a:lnTo>
                    <a:pt x="36293" y="265887"/>
                  </a:lnTo>
                  <a:lnTo>
                    <a:pt x="20352" y="343758"/>
                  </a:lnTo>
                  <a:lnTo>
                    <a:pt x="0" y="447676"/>
                  </a:lnTo>
                  <a:lnTo>
                    <a:pt x="18886" y="577070"/>
                  </a:lnTo>
                  <a:lnTo>
                    <a:pt x="48218" y="579143"/>
                  </a:lnTo>
                  <a:lnTo>
                    <a:pt x="77030" y="582756"/>
                  </a:lnTo>
                  <a:lnTo>
                    <a:pt x="124447" y="611651"/>
                  </a:lnTo>
                  <a:lnTo>
                    <a:pt x="151241" y="654914"/>
                  </a:lnTo>
                  <a:lnTo>
                    <a:pt x="171144" y="701916"/>
                  </a:lnTo>
                  <a:lnTo>
                    <a:pt x="184514" y="751439"/>
                  </a:lnTo>
                  <a:lnTo>
                    <a:pt x="191707" y="802266"/>
                  </a:lnTo>
                  <a:lnTo>
                    <a:pt x="195599" y="801596"/>
                  </a:lnTo>
                  <a:lnTo>
                    <a:pt x="217291" y="730029"/>
                  </a:lnTo>
                  <a:lnTo>
                    <a:pt x="227093" y="665885"/>
                  </a:lnTo>
                  <a:lnTo>
                    <a:pt x="234634" y="602444"/>
                  </a:lnTo>
                  <a:lnTo>
                    <a:pt x="238743" y="554413"/>
                  </a:lnTo>
                  <a:lnTo>
                    <a:pt x="235454" y="506309"/>
                  </a:lnTo>
                  <a:lnTo>
                    <a:pt x="224671" y="441947"/>
                  </a:lnTo>
                  <a:lnTo>
                    <a:pt x="211014" y="374981"/>
                  </a:lnTo>
                  <a:lnTo>
                    <a:pt x="199104" y="319064"/>
                  </a:lnTo>
                  <a:lnTo>
                    <a:pt x="193560" y="287850"/>
                  </a:lnTo>
                  <a:lnTo>
                    <a:pt x="184352" y="203512"/>
                  </a:lnTo>
                  <a:lnTo>
                    <a:pt x="175019" y="136477"/>
                  </a:lnTo>
                  <a:lnTo>
                    <a:pt x="163563" y="71097"/>
                  </a:lnTo>
                  <a:lnTo>
                    <a:pt x="150759" y="21047"/>
                  </a:lnTo>
                  <a:lnTo>
                    <a:pt x="137379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47527" y="1683662"/>
              <a:ext cx="205257" cy="36909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836716" y="1835499"/>
              <a:ext cx="483234" cy="432434"/>
            </a:xfrm>
            <a:custGeom>
              <a:avLst/>
              <a:gdLst/>
              <a:ahLst/>
              <a:cxnLst/>
              <a:rect l="l" t="t" r="r" b="b"/>
              <a:pathLst>
                <a:path w="483234" h="432435">
                  <a:moveTo>
                    <a:pt x="389091" y="0"/>
                  </a:moveTo>
                  <a:lnTo>
                    <a:pt x="346498" y="11731"/>
                  </a:lnTo>
                  <a:lnTo>
                    <a:pt x="304518" y="30944"/>
                  </a:lnTo>
                  <a:lnTo>
                    <a:pt x="266146" y="58188"/>
                  </a:lnTo>
                  <a:lnTo>
                    <a:pt x="135886" y="202211"/>
                  </a:lnTo>
                  <a:lnTo>
                    <a:pt x="588" y="375461"/>
                  </a:lnTo>
                  <a:lnTo>
                    <a:pt x="0" y="432201"/>
                  </a:lnTo>
                  <a:lnTo>
                    <a:pt x="23479" y="424198"/>
                  </a:lnTo>
                  <a:lnTo>
                    <a:pt x="77733" y="405223"/>
                  </a:lnTo>
                  <a:lnTo>
                    <a:pt x="138486" y="382828"/>
                  </a:lnTo>
                  <a:lnTo>
                    <a:pt x="181461" y="364563"/>
                  </a:lnTo>
                  <a:lnTo>
                    <a:pt x="212248" y="341713"/>
                  </a:lnTo>
                  <a:lnTo>
                    <a:pt x="255891" y="302831"/>
                  </a:lnTo>
                  <a:lnTo>
                    <a:pt x="301698" y="259577"/>
                  </a:lnTo>
                  <a:lnTo>
                    <a:pt x="338980" y="223613"/>
                  </a:lnTo>
                  <a:lnTo>
                    <a:pt x="357046" y="206598"/>
                  </a:lnTo>
                  <a:lnTo>
                    <a:pt x="373053" y="195873"/>
                  </a:lnTo>
                  <a:lnTo>
                    <a:pt x="400668" y="177789"/>
                  </a:lnTo>
                  <a:lnTo>
                    <a:pt x="427639" y="159810"/>
                  </a:lnTo>
                  <a:lnTo>
                    <a:pt x="441711" y="149397"/>
                  </a:lnTo>
                  <a:lnTo>
                    <a:pt x="444723" y="142804"/>
                  </a:lnTo>
                  <a:lnTo>
                    <a:pt x="445483" y="133716"/>
                  </a:lnTo>
                  <a:lnTo>
                    <a:pt x="442172" y="125714"/>
                  </a:lnTo>
                  <a:lnTo>
                    <a:pt x="432972" y="122375"/>
                  </a:lnTo>
                  <a:lnTo>
                    <a:pt x="460814" y="116322"/>
                  </a:lnTo>
                  <a:lnTo>
                    <a:pt x="469384" y="114030"/>
                  </a:lnTo>
                  <a:lnTo>
                    <a:pt x="477924" y="107624"/>
                  </a:lnTo>
                  <a:lnTo>
                    <a:pt x="483000" y="96922"/>
                  </a:lnTo>
                  <a:lnTo>
                    <a:pt x="476628" y="86858"/>
                  </a:lnTo>
                  <a:lnTo>
                    <a:pt x="450820" y="82367"/>
                  </a:lnTo>
                  <a:lnTo>
                    <a:pt x="454298" y="80697"/>
                  </a:lnTo>
                  <a:lnTo>
                    <a:pt x="461352" y="75830"/>
                  </a:lnTo>
                  <a:lnTo>
                    <a:pt x="466911" y="67975"/>
                  </a:lnTo>
                  <a:lnTo>
                    <a:pt x="465905" y="57343"/>
                  </a:lnTo>
                  <a:lnTo>
                    <a:pt x="454490" y="48935"/>
                  </a:lnTo>
                  <a:lnTo>
                    <a:pt x="436190" y="46146"/>
                  </a:lnTo>
                  <a:lnTo>
                    <a:pt x="416962" y="46774"/>
                  </a:lnTo>
                  <a:lnTo>
                    <a:pt x="402763" y="48616"/>
                  </a:lnTo>
                  <a:lnTo>
                    <a:pt x="385135" y="52390"/>
                  </a:lnTo>
                  <a:lnTo>
                    <a:pt x="324843" y="66575"/>
                  </a:lnTo>
                  <a:lnTo>
                    <a:pt x="336471" y="61698"/>
                  </a:lnTo>
                  <a:lnTo>
                    <a:pt x="362741" y="49917"/>
                  </a:lnTo>
                  <a:lnTo>
                    <a:pt x="390729" y="35508"/>
                  </a:lnTo>
                  <a:lnTo>
                    <a:pt x="407511" y="22746"/>
                  </a:lnTo>
                  <a:lnTo>
                    <a:pt x="410539" y="14261"/>
                  </a:lnTo>
                  <a:lnTo>
                    <a:pt x="408450" y="6769"/>
                  </a:lnTo>
                  <a:lnTo>
                    <a:pt x="401286" y="1579"/>
                  </a:lnTo>
                  <a:lnTo>
                    <a:pt x="389091" y="0"/>
                  </a:lnTo>
                  <a:close/>
                </a:path>
              </a:pathLst>
            </a:custGeom>
            <a:solidFill>
              <a:srgbClr val="F7D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80077" y="1964162"/>
              <a:ext cx="306671" cy="6199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208855" y="1833028"/>
              <a:ext cx="88900" cy="146050"/>
            </a:xfrm>
            <a:custGeom>
              <a:avLst/>
              <a:gdLst/>
              <a:ahLst/>
              <a:cxnLst/>
              <a:rect l="l" t="t" r="r" b="b"/>
              <a:pathLst>
                <a:path w="88900" h="146050">
                  <a:moveTo>
                    <a:pt x="33451" y="9398"/>
                  </a:moveTo>
                  <a:lnTo>
                    <a:pt x="30873" y="2844"/>
                  </a:lnTo>
                  <a:lnTo>
                    <a:pt x="25412" y="0"/>
                  </a:lnTo>
                  <a:lnTo>
                    <a:pt x="9956" y="101"/>
                  </a:lnTo>
                  <a:lnTo>
                    <a:pt x="990" y="5892"/>
                  </a:lnTo>
                  <a:lnTo>
                    <a:pt x="254" y="8737"/>
                  </a:lnTo>
                  <a:lnTo>
                    <a:pt x="0" y="14935"/>
                  </a:lnTo>
                  <a:lnTo>
                    <a:pt x="3175" y="20942"/>
                  </a:lnTo>
                  <a:lnTo>
                    <a:pt x="12738" y="23215"/>
                  </a:lnTo>
                  <a:lnTo>
                    <a:pt x="17614" y="22987"/>
                  </a:lnTo>
                  <a:lnTo>
                    <a:pt x="19113" y="22847"/>
                  </a:lnTo>
                  <a:lnTo>
                    <a:pt x="20815" y="22301"/>
                  </a:lnTo>
                  <a:lnTo>
                    <a:pt x="26314" y="20878"/>
                  </a:lnTo>
                  <a:lnTo>
                    <a:pt x="32232" y="16471"/>
                  </a:lnTo>
                  <a:lnTo>
                    <a:pt x="33451" y="9398"/>
                  </a:lnTo>
                  <a:close/>
                </a:path>
                <a:path w="88900" h="146050">
                  <a:moveTo>
                    <a:pt x="68110" y="137426"/>
                  </a:moveTo>
                  <a:lnTo>
                    <a:pt x="67932" y="131724"/>
                  </a:lnTo>
                  <a:lnTo>
                    <a:pt x="64693" y="127038"/>
                  </a:lnTo>
                  <a:lnTo>
                    <a:pt x="59702" y="125704"/>
                  </a:lnTo>
                  <a:lnTo>
                    <a:pt x="46939" y="128282"/>
                  </a:lnTo>
                  <a:lnTo>
                    <a:pt x="40487" y="134226"/>
                  </a:lnTo>
                  <a:lnTo>
                    <a:pt x="40360" y="136563"/>
                  </a:lnTo>
                  <a:lnTo>
                    <a:pt x="41198" y="141427"/>
                  </a:lnTo>
                  <a:lnTo>
                    <a:pt x="44831" y="145592"/>
                  </a:lnTo>
                  <a:lnTo>
                    <a:pt x="53124" y="145821"/>
                  </a:lnTo>
                  <a:lnTo>
                    <a:pt x="57111" y="144856"/>
                  </a:lnTo>
                  <a:lnTo>
                    <a:pt x="58331" y="144500"/>
                  </a:lnTo>
                  <a:lnTo>
                    <a:pt x="59651" y="143802"/>
                  </a:lnTo>
                  <a:lnTo>
                    <a:pt x="63944" y="141808"/>
                  </a:lnTo>
                  <a:lnTo>
                    <a:pt x="68110" y="137426"/>
                  </a:lnTo>
                  <a:close/>
                </a:path>
                <a:path w="88900" h="146050">
                  <a:moveTo>
                    <a:pt x="88582" y="62509"/>
                  </a:moveTo>
                  <a:lnTo>
                    <a:pt x="87515" y="55168"/>
                  </a:lnTo>
                  <a:lnTo>
                    <a:pt x="82575" y="50901"/>
                  </a:lnTo>
                  <a:lnTo>
                    <a:pt x="71691" y="49390"/>
                  </a:lnTo>
                  <a:lnTo>
                    <a:pt x="63309" y="49593"/>
                  </a:lnTo>
                  <a:lnTo>
                    <a:pt x="57899" y="50495"/>
                  </a:lnTo>
                  <a:lnTo>
                    <a:pt x="55994" y="51028"/>
                  </a:lnTo>
                  <a:lnTo>
                    <a:pt x="54546" y="53771"/>
                  </a:lnTo>
                  <a:lnTo>
                    <a:pt x="52793" y="60058"/>
                  </a:lnTo>
                  <a:lnTo>
                    <a:pt x="54622" y="66992"/>
                  </a:lnTo>
                  <a:lnTo>
                    <a:pt x="63906" y="71640"/>
                  </a:lnTo>
                  <a:lnTo>
                    <a:pt x="68986" y="72605"/>
                  </a:lnTo>
                  <a:lnTo>
                    <a:pt x="70573" y="72821"/>
                  </a:lnTo>
                  <a:lnTo>
                    <a:pt x="72453" y="72682"/>
                  </a:lnTo>
                  <a:lnTo>
                    <a:pt x="78447" y="72555"/>
                  </a:lnTo>
                  <a:lnTo>
                    <a:pt x="85623" y="69469"/>
                  </a:lnTo>
                  <a:lnTo>
                    <a:pt x="88582" y="62509"/>
                  </a:lnTo>
                  <a:close/>
                </a:path>
              </a:pathLst>
            </a:custGeom>
            <a:solidFill>
              <a:srgbClr val="F7E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88382" y="1845813"/>
              <a:ext cx="230713" cy="16936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48468" y="1454852"/>
              <a:ext cx="425756" cy="57054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023915" y="1841977"/>
              <a:ext cx="204914" cy="13841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279192" y="1916480"/>
              <a:ext cx="34925" cy="23495"/>
            </a:xfrm>
            <a:custGeom>
              <a:avLst/>
              <a:gdLst/>
              <a:ahLst/>
              <a:cxnLst/>
              <a:rect l="l" t="t" r="r" b="b"/>
              <a:pathLst>
                <a:path w="34925" h="23494">
                  <a:moveTo>
                    <a:pt x="16993" y="0"/>
                  </a:moveTo>
                  <a:lnTo>
                    <a:pt x="0" y="12866"/>
                  </a:lnTo>
                  <a:lnTo>
                    <a:pt x="2554" y="19431"/>
                  </a:lnTo>
                  <a:lnTo>
                    <a:pt x="12039" y="22821"/>
                  </a:lnTo>
                  <a:lnTo>
                    <a:pt x="17047" y="23108"/>
                  </a:lnTo>
                  <a:lnTo>
                    <a:pt x="18595" y="23119"/>
                  </a:lnTo>
                  <a:lnTo>
                    <a:pt x="20399" y="22739"/>
                  </a:lnTo>
                  <a:lnTo>
                    <a:pt x="26172" y="21853"/>
                  </a:lnTo>
                  <a:lnTo>
                    <a:pt x="32724" y="17919"/>
                  </a:lnTo>
                  <a:lnTo>
                    <a:pt x="34782" y="10721"/>
                  </a:lnTo>
                  <a:lnTo>
                    <a:pt x="32908" y="3652"/>
                  </a:lnTo>
                  <a:lnTo>
                    <a:pt x="27664" y="105"/>
                  </a:lnTo>
                  <a:lnTo>
                    <a:pt x="16993" y="0"/>
                  </a:lnTo>
                  <a:close/>
                </a:path>
              </a:pathLst>
            </a:custGeom>
            <a:solidFill>
              <a:srgbClr val="F7E0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818116" y="2204332"/>
              <a:ext cx="140970" cy="73025"/>
            </a:xfrm>
            <a:custGeom>
              <a:avLst/>
              <a:gdLst/>
              <a:ahLst/>
              <a:cxnLst/>
              <a:rect l="l" t="t" r="r" b="b"/>
              <a:pathLst>
                <a:path w="140970" h="73025">
                  <a:moveTo>
                    <a:pt x="0" y="0"/>
                  </a:moveTo>
                  <a:lnTo>
                    <a:pt x="5928" y="72622"/>
                  </a:lnTo>
                  <a:lnTo>
                    <a:pt x="140401" y="24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811351" y="2206863"/>
              <a:ext cx="74428" cy="8106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53178" y="1454746"/>
              <a:ext cx="629285" cy="936625"/>
            </a:xfrm>
            <a:custGeom>
              <a:avLst/>
              <a:gdLst/>
              <a:ahLst/>
              <a:cxnLst/>
              <a:rect l="l" t="t" r="r" b="b"/>
              <a:pathLst>
                <a:path w="629284" h="936625">
                  <a:moveTo>
                    <a:pt x="99580" y="0"/>
                  </a:moveTo>
                  <a:lnTo>
                    <a:pt x="65630" y="23532"/>
                  </a:lnTo>
                  <a:lnTo>
                    <a:pt x="46630" y="83211"/>
                  </a:lnTo>
                  <a:lnTo>
                    <a:pt x="39221" y="130052"/>
                  </a:lnTo>
                  <a:lnTo>
                    <a:pt x="32496" y="196598"/>
                  </a:lnTo>
                  <a:lnTo>
                    <a:pt x="27900" y="285149"/>
                  </a:lnTo>
                  <a:lnTo>
                    <a:pt x="24719" y="326513"/>
                  </a:lnTo>
                  <a:lnTo>
                    <a:pt x="18574" y="375024"/>
                  </a:lnTo>
                  <a:lnTo>
                    <a:pt x="11229" y="427427"/>
                  </a:lnTo>
                  <a:lnTo>
                    <a:pt x="4449" y="480466"/>
                  </a:lnTo>
                  <a:lnTo>
                    <a:pt x="0" y="530884"/>
                  </a:lnTo>
                  <a:lnTo>
                    <a:pt x="321" y="684543"/>
                  </a:lnTo>
                  <a:lnTo>
                    <a:pt x="15459" y="766020"/>
                  </a:lnTo>
                  <a:lnTo>
                    <a:pt x="33371" y="798156"/>
                  </a:lnTo>
                  <a:lnTo>
                    <a:pt x="42017" y="803793"/>
                  </a:lnTo>
                  <a:lnTo>
                    <a:pt x="148206" y="820126"/>
                  </a:lnTo>
                  <a:lnTo>
                    <a:pt x="230675" y="833766"/>
                  </a:lnTo>
                  <a:lnTo>
                    <a:pt x="288044" y="845032"/>
                  </a:lnTo>
                  <a:lnTo>
                    <a:pt x="348720" y="864134"/>
                  </a:lnTo>
                  <a:lnTo>
                    <a:pt x="438473" y="895002"/>
                  </a:lnTo>
                  <a:lnTo>
                    <a:pt x="555260" y="936390"/>
                  </a:lnTo>
                  <a:lnTo>
                    <a:pt x="573664" y="884328"/>
                  </a:lnTo>
                  <a:lnTo>
                    <a:pt x="581944" y="862394"/>
                  </a:lnTo>
                  <a:lnTo>
                    <a:pt x="593404" y="826420"/>
                  </a:lnTo>
                  <a:lnTo>
                    <a:pt x="609127" y="771263"/>
                  </a:lnTo>
                  <a:lnTo>
                    <a:pt x="629010" y="698583"/>
                  </a:lnTo>
                  <a:lnTo>
                    <a:pt x="236061" y="573977"/>
                  </a:lnTo>
                  <a:lnTo>
                    <a:pt x="230511" y="525409"/>
                  </a:lnTo>
                  <a:lnTo>
                    <a:pt x="224555" y="481330"/>
                  </a:lnTo>
                  <a:lnTo>
                    <a:pt x="217354" y="438839"/>
                  </a:lnTo>
                  <a:lnTo>
                    <a:pt x="211497" y="406625"/>
                  </a:lnTo>
                  <a:lnTo>
                    <a:pt x="182839" y="239690"/>
                  </a:lnTo>
                  <a:lnTo>
                    <a:pt x="173098" y="186803"/>
                  </a:lnTo>
                  <a:lnTo>
                    <a:pt x="165016" y="148388"/>
                  </a:lnTo>
                  <a:lnTo>
                    <a:pt x="150088" y="96255"/>
                  </a:lnTo>
                  <a:lnTo>
                    <a:pt x="132463" y="49570"/>
                  </a:lnTo>
                  <a:lnTo>
                    <a:pt x="114755" y="15197"/>
                  </a:lnTo>
                  <a:lnTo>
                    <a:pt x="99580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50860" y="1738151"/>
              <a:ext cx="528990" cy="5078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444170" y="1943484"/>
              <a:ext cx="391160" cy="224154"/>
            </a:xfrm>
            <a:custGeom>
              <a:avLst/>
              <a:gdLst/>
              <a:ahLst/>
              <a:cxnLst/>
              <a:rect l="l" t="t" r="r" b="b"/>
              <a:pathLst>
                <a:path w="391159" h="224155">
                  <a:moveTo>
                    <a:pt x="62920" y="0"/>
                  </a:moveTo>
                  <a:lnTo>
                    <a:pt x="35538" y="12034"/>
                  </a:lnTo>
                  <a:lnTo>
                    <a:pt x="14991" y="42166"/>
                  </a:lnTo>
                  <a:lnTo>
                    <a:pt x="2678" y="73712"/>
                  </a:lnTo>
                  <a:lnTo>
                    <a:pt x="0" y="89988"/>
                  </a:lnTo>
                  <a:lnTo>
                    <a:pt x="14480" y="101011"/>
                  </a:lnTo>
                  <a:lnTo>
                    <a:pt x="72402" y="141729"/>
                  </a:lnTo>
                  <a:lnTo>
                    <a:pt x="128583" y="162889"/>
                  </a:lnTo>
                  <a:lnTo>
                    <a:pt x="172521" y="172029"/>
                  </a:lnTo>
                  <a:lnTo>
                    <a:pt x="180316" y="171138"/>
                  </a:lnTo>
                  <a:lnTo>
                    <a:pt x="189674" y="168715"/>
                  </a:lnTo>
                  <a:lnTo>
                    <a:pt x="199463" y="166807"/>
                  </a:lnTo>
                  <a:lnTo>
                    <a:pt x="208556" y="167462"/>
                  </a:lnTo>
                  <a:lnTo>
                    <a:pt x="390933" y="223643"/>
                  </a:lnTo>
                  <a:lnTo>
                    <a:pt x="385820" y="74476"/>
                  </a:lnTo>
                  <a:lnTo>
                    <a:pt x="314764" y="70044"/>
                  </a:lnTo>
                  <a:lnTo>
                    <a:pt x="295868" y="69372"/>
                  </a:lnTo>
                  <a:lnTo>
                    <a:pt x="272488" y="65657"/>
                  </a:lnTo>
                  <a:lnTo>
                    <a:pt x="231530" y="56753"/>
                  </a:lnTo>
                  <a:lnTo>
                    <a:pt x="190911" y="46686"/>
                  </a:lnTo>
                  <a:lnTo>
                    <a:pt x="168546" y="39484"/>
                  </a:lnTo>
                  <a:lnTo>
                    <a:pt x="152590" y="31215"/>
                  </a:lnTo>
                  <a:lnTo>
                    <a:pt x="124459" y="18575"/>
                  </a:lnTo>
                  <a:lnTo>
                    <a:pt x="91965" y="6518"/>
                  </a:lnTo>
                  <a:lnTo>
                    <a:pt x="62920" y="0"/>
                  </a:lnTo>
                  <a:close/>
                </a:path>
              </a:pathLst>
            </a:custGeom>
            <a:solidFill>
              <a:srgbClr val="F7D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39658" y="1943303"/>
              <a:ext cx="372438" cy="21585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779104" y="2014578"/>
              <a:ext cx="93149" cy="20902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803064" y="2015247"/>
              <a:ext cx="547370" cy="234315"/>
            </a:xfrm>
            <a:custGeom>
              <a:avLst/>
              <a:gdLst/>
              <a:ahLst/>
              <a:cxnLst/>
              <a:rect l="l" t="t" r="r" b="b"/>
              <a:pathLst>
                <a:path w="547370" h="234314">
                  <a:moveTo>
                    <a:pt x="0" y="0"/>
                  </a:moveTo>
                  <a:lnTo>
                    <a:pt x="7620" y="28833"/>
                  </a:lnTo>
                  <a:lnTo>
                    <a:pt x="18234" y="91403"/>
                  </a:lnTo>
                  <a:lnTo>
                    <a:pt x="24204" y="160347"/>
                  </a:lnTo>
                  <a:lnTo>
                    <a:pt x="17890" y="208305"/>
                  </a:lnTo>
                  <a:lnTo>
                    <a:pt x="122829" y="219637"/>
                  </a:lnTo>
                  <a:lnTo>
                    <a:pt x="165739" y="224075"/>
                  </a:lnTo>
                  <a:lnTo>
                    <a:pt x="273464" y="231538"/>
                  </a:lnTo>
                  <a:lnTo>
                    <a:pt x="343158" y="233638"/>
                  </a:lnTo>
                  <a:lnTo>
                    <a:pt x="404435" y="233727"/>
                  </a:lnTo>
                  <a:lnTo>
                    <a:pt x="456393" y="232382"/>
                  </a:lnTo>
                  <a:lnTo>
                    <a:pt x="498127" y="230177"/>
                  </a:lnTo>
                  <a:lnTo>
                    <a:pt x="528737" y="227687"/>
                  </a:lnTo>
                  <a:lnTo>
                    <a:pt x="547320" y="225487"/>
                  </a:lnTo>
                  <a:lnTo>
                    <a:pt x="543905" y="171741"/>
                  </a:lnTo>
                  <a:lnTo>
                    <a:pt x="532001" y="120295"/>
                  </a:lnTo>
                  <a:lnTo>
                    <a:pt x="512246" y="72235"/>
                  </a:lnTo>
                  <a:lnTo>
                    <a:pt x="485283" y="28644"/>
                  </a:lnTo>
                  <a:lnTo>
                    <a:pt x="421018" y="2879"/>
                  </a:lnTo>
                  <a:lnTo>
                    <a:pt x="388745" y="2189"/>
                  </a:lnTo>
                  <a:lnTo>
                    <a:pt x="374900" y="3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246771" y="1436428"/>
              <a:ext cx="104032" cy="41250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80223" y="1456892"/>
              <a:ext cx="120581" cy="453580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51623" y="2109946"/>
              <a:ext cx="272228" cy="185959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650028" y="1252940"/>
              <a:ext cx="332361" cy="256875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802565" y="2014999"/>
              <a:ext cx="582937" cy="234927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80838" y="1264222"/>
              <a:ext cx="135940" cy="12484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868745" y="1362511"/>
              <a:ext cx="236156" cy="58564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528897" y="1366497"/>
              <a:ext cx="238965" cy="582159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803583" y="2554757"/>
              <a:ext cx="64791" cy="25188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527627" y="1637836"/>
              <a:ext cx="188780" cy="218479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524553" y="1789823"/>
              <a:ext cx="203835" cy="73660"/>
            </a:xfrm>
            <a:custGeom>
              <a:avLst/>
              <a:gdLst/>
              <a:ahLst/>
              <a:cxnLst/>
              <a:rect l="l" t="t" r="r" b="b"/>
              <a:pathLst>
                <a:path w="203834" h="73660">
                  <a:moveTo>
                    <a:pt x="22186" y="58915"/>
                  </a:moveTo>
                  <a:lnTo>
                    <a:pt x="21551" y="54394"/>
                  </a:lnTo>
                  <a:lnTo>
                    <a:pt x="20840" y="51866"/>
                  </a:lnTo>
                  <a:lnTo>
                    <a:pt x="16497" y="49745"/>
                  </a:lnTo>
                  <a:lnTo>
                    <a:pt x="4394" y="47764"/>
                  </a:lnTo>
                  <a:lnTo>
                    <a:pt x="0" y="51625"/>
                  </a:lnTo>
                  <a:lnTo>
                    <a:pt x="1320" y="67564"/>
                  </a:lnTo>
                  <a:lnTo>
                    <a:pt x="7848" y="73139"/>
                  </a:lnTo>
                  <a:lnTo>
                    <a:pt x="22085" y="64427"/>
                  </a:lnTo>
                  <a:lnTo>
                    <a:pt x="22186" y="58915"/>
                  </a:lnTo>
                  <a:close/>
                </a:path>
                <a:path w="203834" h="73660">
                  <a:moveTo>
                    <a:pt x="203593" y="18643"/>
                  </a:moveTo>
                  <a:lnTo>
                    <a:pt x="198056" y="3619"/>
                  </a:lnTo>
                  <a:lnTo>
                    <a:pt x="190296" y="0"/>
                  </a:lnTo>
                  <a:lnTo>
                    <a:pt x="178879" y="12192"/>
                  </a:lnTo>
                  <a:lnTo>
                    <a:pt x="180263" y="17526"/>
                  </a:lnTo>
                  <a:lnTo>
                    <a:pt x="182092" y="21717"/>
                  </a:lnTo>
                  <a:lnTo>
                    <a:pt x="183464" y="23977"/>
                  </a:lnTo>
                  <a:lnTo>
                    <a:pt x="188214" y="24853"/>
                  </a:lnTo>
                  <a:lnTo>
                    <a:pt x="200406" y="23533"/>
                  </a:lnTo>
                  <a:lnTo>
                    <a:pt x="203593" y="18643"/>
                  </a:lnTo>
                  <a:close/>
                </a:path>
              </a:pathLst>
            </a:custGeom>
            <a:solidFill>
              <a:srgbClr val="234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85863" y="1642408"/>
              <a:ext cx="110595" cy="11105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517075" y="1273881"/>
              <a:ext cx="251274" cy="68276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867618" y="1271550"/>
              <a:ext cx="225637" cy="679251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016102" y="2423935"/>
              <a:ext cx="368485" cy="768041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299824" y="2427874"/>
              <a:ext cx="348111" cy="77024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022321" y="939916"/>
              <a:ext cx="55880" cy="153670"/>
            </a:xfrm>
            <a:custGeom>
              <a:avLst/>
              <a:gdLst/>
              <a:ahLst/>
              <a:cxnLst/>
              <a:rect l="l" t="t" r="r" b="b"/>
              <a:pathLst>
                <a:path w="55879" h="153669">
                  <a:moveTo>
                    <a:pt x="35314" y="0"/>
                  </a:moveTo>
                  <a:lnTo>
                    <a:pt x="14564" y="21380"/>
                  </a:lnTo>
                  <a:lnTo>
                    <a:pt x="2523" y="72548"/>
                  </a:lnTo>
                  <a:lnTo>
                    <a:pt x="0" y="125793"/>
                  </a:lnTo>
                  <a:lnTo>
                    <a:pt x="7800" y="153404"/>
                  </a:lnTo>
                  <a:lnTo>
                    <a:pt x="17078" y="149044"/>
                  </a:lnTo>
                  <a:lnTo>
                    <a:pt x="28607" y="129897"/>
                  </a:lnTo>
                  <a:lnTo>
                    <a:pt x="39655" y="96038"/>
                  </a:lnTo>
                  <a:lnTo>
                    <a:pt x="47488" y="47539"/>
                  </a:lnTo>
                  <a:lnTo>
                    <a:pt x="53729" y="28590"/>
                  </a:lnTo>
                  <a:lnTo>
                    <a:pt x="55478" y="14290"/>
                  </a:lnTo>
                  <a:lnTo>
                    <a:pt x="50189" y="4729"/>
                  </a:lnTo>
                  <a:lnTo>
                    <a:pt x="35314" y="0"/>
                  </a:lnTo>
                  <a:close/>
                </a:path>
              </a:pathLst>
            </a:custGeom>
            <a:solidFill>
              <a:srgbClr val="F0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042007" y="953094"/>
              <a:ext cx="27446" cy="92974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527236" y="953555"/>
              <a:ext cx="63927" cy="147030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575842" y="674578"/>
              <a:ext cx="457200" cy="641350"/>
            </a:xfrm>
            <a:custGeom>
              <a:avLst/>
              <a:gdLst/>
              <a:ahLst/>
              <a:cxnLst/>
              <a:rect l="l" t="t" r="r" b="b"/>
              <a:pathLst>
                <a:path w="457200" h="641350">
                  <a:moveTo>
                    <a:pt x="198605" y="0"/>
                  </a:moveTo>
                  <a:lnTo>
                    <a:pt x="132430" y="10725"/>
                  </a:lnTo>
                  <a:lnTo>
                    <a:pt x="80371" y="32469"/>
                  </a:lnTo>
                  <a:lnTo>
                    <a:pt x="42917" y="72547"/>
                  </a:lnTo>
                  <a:lnTo>
                    <a:pt x="25431" y="115688"/>
                  </a:lnTo>
                  <a:lnTo>
                    <a:pt x="12715" y="158801"/>
                  </a:lnTo>
                  <a:lnTo>
                    <a:pt x="4449" y="203588"/>
                  </a:lnTo>
                  <a:lnTo>
                    <a:pt x="317" y="251750"/>
                  </a:lnTo>
                  <a:lnTo>
                    <a:pt x="0" y="304990"/>
                  </a:lnTo>
                  <a:lnTo>
                    <a:pt x="5702" y="387545"/>
                  </a:lnTo>
                  <a:lnTo>
                    <a:pt x="16597" y="443569"/>
                  </a:lnTo>
                  <a:lnTo>
                    <a:pt x="31146" y="479739"/>
                  </a:lnTo>
                  <a:lnTo>
                    <a:pt x="47810" y="502733"/>
                  </a:lnTo>
                  <a:lnTo>
                    <a:pt x="65051" y="519227"/>
                  </a:lnTo>
                  <a:lnTo>
                    <a:pt x="81329" y="535899"/>
                  </a:lnTo>
                  <a:lnTo>
                    <a:pt x="121766" y="589757"/>
                  </a:lnTo>
                  <a:lnTo>
                    <a:pt x="167459" y="631474"/>
                  </a:lnTo>
                  <a:lnTo>
                    <a:pt x="242260" y="641051"/>
                  </a:lnTo>
                  <a:lnTo>
                    <a:pt x="285240" y="636320"/>
                  </a:lnTo>
                  <a:lnTo>
                    <a:pt x="315965" y="625941"/>
                  </a:lnTo>
                  <a:lnTo>
                    <a:pt x="335027" y="609747"/>
                  </a:lnTo>
                  <a:lnTo>
                    <a:pt x="353423" y="587310"/>
                  </a:lnTo>
                  <a:lnTo>
                    <a:pt x="373109" y="559892"/>
                  </a:lnTo>
                  <a:lnTo>
                    <a:pt x="396045" y="528754"/>
                  </a:lnTo>
                  <a:lnTo>
                    <a:pt x="417619" y="504638"/>
                  </a:lnTo>
                  <a:lnTo>
                    <a:pt x="436964" y="479695"/>
                  </a:lnTo>
                  <a:lnTo>
                    <a:pt x="450360" y="441859"/>
                  </a:lnTo>
                  <a:lnTo>
                    <a:pt x="454091" y="379060"/>
                  </a:lnTo>
                  <a:lnTo>
                    <a:pt x="453389" y="342904"/>
                  </a:lnTo>
                  <a:lnTo>
                    <a:pt x="453869" y="322005"/>
                  </a:lnTo>
                  <a:lnTo>
                    <a:pt x="455120" y="302775"/>
                  </a:lnTo>
                  <a:lnTo>
                    <a:pt x="456732" y="271625"/>
                  </a:lnTo>
                  <a:lnTo>
                    <a:pt x="454768" y="189202"/>
                  </a:lnTo>
                  <a:lnTo>
                    <a:pt x="443373" y="136780"/>
                  </a:lnTo>
                  <a:lnTo>
                    <a:pt x="426203" y="106837"/>
                  </a:lnTo>
                  <a:lnTo>
                    <a:pt x="406913" y="91853"/>
                  </a:lnTo>
                  <a:lnTo>
                    <a:pt x="389160" y="84306"/>
                  </a:lnTo>
                  <a:lnTo>
                    <a:pt x="376599" y="76676"/>
                  </a:lnTo>
                  <a:lnTo>
                    <a:pt x="347211" y="46889"/>
                  </a:lnTo>
                  <a:lnTo>
                    <a:pt x="310115" y="21947"/>
                  </a:lnTo>
                  <a:lnTo>
                    <a:pt x="261763" y="5200"/>
                  </a:lnTo>
                  <a:lnTo>
                    <a:pt x="198605" y="0"/>
                  </a:lnTo>
                  <a:close/>
                </a:path>
              </a:pathLst>
            </a:custGeom>
            <a:solidFill>
              <a:srgbClr val="F7D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779249" y="898938"/>
              <a:ext cx="249822" cy="226093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829505" y="1086784"/>
              <a:ext cx="38100" cy="8255"/>
            </a:xfrm>
            <a:custGeom>
              <a:avLst/>
              <a:gdLst/>
              <a:ahLst/>
              <a:cxnLst/>
              <a:rect l="l" t="t" r="r" b="b"/>
              <a:pathLst>
                <a:path w="38100" h="8255">
                  <a:moveTo>
                    <a:pt x="25215" y="0"/>
                  </a:moveTo>
                  <a:lnTo>
                    <a:pt x="12969" y="1586"/>
                  </a:lnTo>
                  <a:lnTo>
                    <a:pt x="3682" y="5763"/>
                  </a:lnTo>
                  <a:lnTo>
                    <a:pt x="0" y="8132"/>
                  </a:lnTo>
                  <a:lnTo>
                    <a:pt x="17340" y="4872"/>
                  </a:lnTo>
                  <a:lnTo>
                    <a:pt x="29055" y="4248"/>
                  </a:lnTo>
                  <a:lnTo>
                    <a:pt x="35687" y="4882"/>
                  </a:lnTo>
                  <a:lnTo>
                    <a:pt x="37777" y="5399"/>
                  </a:lnTo>
                  <a:lnTo>
                    <a:pt x="25215" y="0"/>
                  </a:lnTo>
                  <a:close/>
                </a:path>
              </a:pathLst>
            </a:custGeom>
            <a:solidFill>
              <a:srgbClr val="E2B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614090" y="900756"/>
              <a:ext cx="151137" cy="108357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752694" y="1086438"/>
              <a:ext cx="35560" cy="8890"/>
            </a:xfrm>
            <a:custGeom>
              <a:avLst/>
              <a:gdLst/>
              <a:ahLst/>
              <a:cxnLst/>
              <a:rect l="l" t="t" r="r" b="b"/>
              <a:pathLst>
                <a:path w="35559" h="8890">
                  <a:moveTo>
                    <a:pt x="11678" y="0"/>
                  </a:moveTo>
                  <a:lnTo>
                    <a:pt x="0" y="3782"/>
                  </a:lnTo>
                  <a:lnTo>
                    <a:pt x="2530" y="3540"/>
                  </a:lnTo>
                  <a:lnTo>
                    <a:pt x="9695" y="3546"/>
                  </a:lnTo>
                  <a:lnTo>
                    <a:pt x="20854" y="4902"/>
                  </a:lnTo>
                  <a:lnTo>
                    <a:pt x="35369" y="8709"/>
                  </a:lnTo>
                  <a:lnTo>
                    <a:pt x="31893" y="6421"/>
                  </a:lnTo>
                  <a:lnTo>
                    <a:pt x="23153" y="2199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E2B5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577734" y="978445"/>
              <a:ext cx="292822" cy="164414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549090" y="618138"/>
              <a:ext cx="501067" cy="430864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846684" y="934849"/>
              <a:ext cx="158457" cy="97318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853805" y="952652"/>
              <a:ext cx="111125" cy="36830"/>
            </a:xfrm>
            <a:custGeom>
              <a:avLst/>
              <a:gdLst/>
              <a:ahLst/>
              <a:cxnLst/>
              <a:rect l="l" t="t" r="r" b="b"/>
              <a:pathLst>
                <a:path w="111125" h="36830">
                  <a:moveTo>
                    <a:pt x="79451" y="0"/>
                  </a:moveTo>
                  <a:lnTo>
                    <a:pt x="61460" y="1132"/>
                  </a:lnTo>
                  <a:lnTo>
                    <a:pt x="40279" y="4541"/>
                  </a:lnTo>
                  <a:lnTo>
                    <a:pt x="18820" y="14790"/>
                  </a:lnTo>
                  <a:lnTo>
                    <a:pt x="0" y="36441"/>
                  </a:lnTo>
                  <a:lnTo>
                    <a:pt x="3371" y="34280"/>
                  </a:lnTo>
                  <a:lnTo>
                    <a:pt x="14863" y="29531"/>
                  </a:lnTo>
                  <a:lnTo>
                    <a:pt x="36541" y="24795"/>
                  </a:lnTo>
                  <a:lnTo>
                    <a:pt x="70473" y="22673"/>
                  </a:lnTo>
                  <a:lnTo>
                    <a:pt x="79888" y="23532"/>
                  </a:lnTo>
                  <a:lnTo>
                    <a:pt x="88336" y="25793"/>
                  </a:lnTo>
                  <a:lnTo>
                    <a:pt x="96217" y="29004"/>
                  </a:lnTo>
                  <a:lnTo>
                    <a:pt x="103931" y="32715"/>
                  </a:lnTo>
                  <a:lnTo>
                    <a:pt x="109029" y="28729"/>
                  </a:lnTo>
                  <a:lnTo>
                    <a:pt x="110611" y="27012"/>
                  </a:lnTo>
                  <a:lnTo>
                    <a:pt x="108631" y="22508"/>
                  </a:lnTo>
                  <a:lnTo>
                    <a:pt x="102734" y="12749"/>
                  </a:lnTo>
                  <a:lnTo>
                    <a:pt x="92986" y="3369"/>
                  </a:lnTo>
                  <a:lnTo>
                    <a:pt x="7945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853840" y="945874"/>
              <a:ext cx="110578" cy="54061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900321" y="967892"/>
              <a:ext cx="34290" cy="26034"/>
            </a:xfrm>
            <a:custGeom>
              <a:avLst/>
              <a:gdLst/>
              <a:ahLst/>
              <a:cxnLst/>
              <a:rect l="l" t="t" r="r" b="b"/>
              <a:pathLst>
                <a:path w="34290" h="26034">
                  <a:moveTo>
                    <a:pt x="13868" y="9944"/>
                  </a:moveTo>
                  <a:lnTo>
                    <a:pt x="13030" y="2628"/>
                  </a:lnTo>
                  <a:lnTo>
                    <a:pt x="9766" y="0"/>
                  </a:lnTo>
                  <a:lnTo>
                    <a:pt x="6172" y="444"/>
                  </a:lnTo>
                  <a:lnTo>
                    <a:pt x="2578" y="863"/>
                  </a:lnTo>
                  <a:lnTo>
                    <a:pt x="0" y="4165"/>
                  </a:lnTo>
                  <a:lnTo>
                    <a:pt x="406" y="7823"/>
                  </a:lnTo>
                  <a:lnTo>
                    <a:pt x="863" y="11480"/>
                  </a:lnTo>
                  <a:lnTo>
                    <a:pt x="4089" y="14097"/>
                  </a:lnTo>
                  <a:lnTo>
                    <a:pt x="11290" y="13258"/>
                  </a:lnTo>
                  <a:lnTo>
                    <a:pt x="13868" y="9944"/>
                  </a:lnTo>
                  <a:close/>
                </a:path>
                <a:path w="34290" h="26034">
                  <a:moveTo>
                    <a:pt x="33997" y="20218"/>
                  </a:moveTo>
                  <a:lnTo>
                    <a:pt x="32981" y="10947"/>
                  </a:lnTo>
                  <a:lnTo>
                    <a:pt x="28867" y="7620"/>
                  </a:lnTo>
                  <a:lnTo>
                    <a:pt x="24295" y="8191"/>
                  </a:lnTo>
                  <a:lnTo>
                    <a:pt x="19748" y="8750"/>
                  </a:lnTo>
                  <a:lnTo>
                    <a:pt x="16459" y="12966"/>
                  </a:lnTo>
                  <a:lnTo>
                    <a:pt x="17487" y="22237"/>
                  </a:lnTo>
                  <a:lnTo>
                    <a:pt x="21602" y="25552"/>
                  </a:lnTo>
                  <a:lnTo>
                    <a:pt x="30734" y="24422"/>
                  </a:lnTo>
                  <a:lnTo>
                    <a:pt x="33997" y="202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598145" y="933592"/>
              <a:ext cx="156768" cy="99331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894370" y="1089882"/>
              <a:ext cx="61539" cy="81791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667937" y="1094691"/>
              <a:ext cx="52312" cy="78202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759563" y="1219831"/>
              <a:ext cx="111479" cy="14164"/>
            </a:xfrm>
            <a:prstGeom prst="rect">
              <a:avLst/>
            </a:prstGeom>
            <a:blipFill>
              <a:blip r:embed="rId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696419" y="1258349"/>
              <a:ext cx="223631" cy="63705"/>
            </a:xfrm>
            <a:prstGeom prst="rect">
              <a:avLst/>
            </a:prstGeom>
            <a:blipFill>
              <a:blip r:embed="rId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686954" y="1124352"/>
              <a:ext cx="248668" cy="81141"/>
            </a:xfrm>
            <a:prstGeom prst="rect">
              <a:avLst/>
            </a:prstGeom>
            <a:blipFill>
              <a:blip r:embed="rId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742739" y="1194409"/>
              <a:ext cx="142841" cy="27805"/>
            </a:xfrm>
            <a:prstGeom prst="rect">
              <a:avLst/>
            </a:prstGeom>
            <a:blipFill>
              <a:blip r:embed="rId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718672" y="1131740"/>
              <a:ext cx="181583" cy="32359"/>
            </a:xfrm>
            <a:prstGeom prst="rect">
              <a:avLst/>
            </a:prstGeom>
            <a:blipFill>
              <a:blip r:embed="rId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718464" y="1130541"/>
              <a:ext cx="182245" cy="20955"/>
            </a:xfrm>
            <a:custGeom>
              <a:avLst/>
              <a:gdLst/>
              <a:ahLst/>
              <a:cxnLst/>
              <a:rect l="l" t="t" r="r" b="b"/>
              <a:pathLst>
                <a:path w="182245" h="20955">
                  <a:moveTo>
                    <a:pt x="0" y="1971"/>
                  </a:moveTo>
                  <a:lnTo>
                    <a:pt x="61352" y="19435"/>
                  </a:lnTo>
                  <a:lnTo>
                    <a:pt x="90587" y="20734"/>
                  </a:lnTo>
                  <a:lnTo>
                    <a:pt x="119713" y="19332"/>
                  </a:lnTo>
                  <a:lnTo>
                    <a:pt x="147641" y="15873"/>
                  </a:lnTo>
                  <a:lnTo>
                    <a:pt x="168914" y="11973"/>
                  </a:lnTo>
                  <a:lnTo>
                    <a:pt x="178074" y="9249"/>
                  </a:lnTo>
                  <a:lnTo>
                    <a:pt x="180073" y="6757"/>
                  </a:lnTo>
                  <a:lnTo>
                    <a:pt x="87682" y="6757"/>
                  </a:lnTo>
                  <a:lnTo>
                    <a:pt x="0" y="1971"/>
                  </a:lnTo>
                  <a:close/>
                </a:path>
                <a:path w="182245" h="20955">
                  <a:moveTo>
                    <a:pt x="182223" y="0"/>
                  </a:moveTo>
                  <a:lnTo>
                    <a:pt x="173487" y="2006"/>
                  </a:lnTo>
                  <a:lnTo>
                    <a:pt x="143742" y="5514"/>
                  </a:lnTo>
                  <a:lnTo>
                    <a:pt x="87682" y="6757"/>
                  </a:lnTo>
                  <a:lnTo>
                    <a:pt x="180073" y="6757"/>
                  </a:lnTo>
                  <a:lnTo>
                    <a:pt x="180762" y="5897"/>
                  </a:lnTo>
                  <a:lnTo>
                    <a:pt x="182223" y="0"/>
                  </a:lnTo>
                  <a:close/>
                </a:path>
              </a:pathLst>
            </a:custGeom>
            <a:solidFill>
              <a:srgbClr val="F4E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679348" y="1120551"/>
              <a:ext cx="263875" cy="18654"/>
            </a:xfrm>
            <a:prstGeom prst="rect">
              <a:avLst/>
            </a:prstGeom>
            <a:blipFill>
              <a:blip r:embed="rId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536339" y="966740"/>
              <a:ext cx="31514" cy="91964"/>
            </a:xfrm>
            <a:prstGeom prst="rect">
              <a:avLst/>
            </a:prstGeom>
            <a:blipFill>
              <a:blip r:embed="rId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928553" y="1031947"/>
              <a:ext cx="102552" cy="230602"/>
            </a:xfrm>
            <a:prstGeom prst="rect">
              <a:avLst/>
            </a:prstGeom>
            <a:blipFill>
              <a:blip r:embed="rId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589229" y="700954"/>
              <a:ext cx="421640" cy="233679"/>
            </a:xfrm>
            <a:custGeom>
              <a:avLst/>
              <a:gdLst/>
              <a:ahLst/>
              <a:cxnLst/>
              <a:rect l="l" t="t" r="r" b="b"/>
              <a:pathLst>
                <a:path w="421640" h="233680">
                  <a:moveTo>
                    <a:pt x="43822" y="0"/>
                  </a:moveTo>
                  <a:lnTo>
                    <a:pt x="40044" y="12421"/>
                  </a:lnTo>
                  <a:lnTo>
                    <a:pt x="30095" y="52581"/>
                  </a:lnTo>
                  <a:lnTo>
                    <a:pt x="16054" y="124824"/>
                  </a:lnTo>
                  <a:lnTo>
                    <a:pt x="0" y="233494"/>
                  </a:lnTo>
                  <a:lnTo>
                    <a:pt x="49480" y="47122"/>
                  </a:lnTo>
                  <a:lnTo>
                    <a:pt x="51331" y="50876"/>
                  </a:lnTo>
                  <a:lnTo>
                    <a:pt x="58302" y="59475"/>
                  </a:lnTo>
                  <a:lnTo>
                    <a:pt x="72514" y="68920"/>
                  </a:lnTo>
                  <a:lnTo>
                    <a:pt x="96092" y="75217"/>
                  </a:lnTo>
                  <a:lnTo>
                    <a:pt x="131179" y="74313"/>
                  </a:lnTo>
                  <a:lnTo>
                    <a:pt x="173369" y="67257"/>
                  </a:lnTo>
                  <a:lnTo>
                    <a:pt x="221059" y="58414"/>
                  </a:lnTo>
                  <a:lnTo>
                    <a:pt x="272647" y="52148"/>
                  </a:lnTo>
                  <a:lnTo>
                    <a:pt x="326531" y="52826"/>
                  </a:lnTo>
                  <a:lnTo>
                    <a:pt x="381109" y="64811"/>
                  </a:lnTo>
                  <a:lnTo>
                    <a:pt x="392355" y="112900"/>
                  </a:lnTo>
                  <a:lnTo>
                    <a:pt x="405125" y="164886"/>
                  </a:lnTo>
                  <a:lnTo>
                    <a:pt x="421516" y="228278"/>
                  </a:lnTo>
                  <a:lnTo>
                    <a:pt x="420540" y="207020"/>
                  </a:lnTo>
                  <a:lnTo>
                    <a:pt x="417116" y="156703"/>
                  </a:lnTo>
                  <a:lnTo>
                    <a:pt x="410501" y="97512"/>
                  </a:lnTo>
                  <a:lnTo>
                    <a:pt x="399953" y="49632"/>
                  </a:lnTo>
                  <a:lnTo>
                    <a:pt x="365001" y="31442"/>
                  </a:lnTo>
                  <a:lnTo>
                    <a:pt x="328153" y="18939"/>
                  </a:lnTo>
                  <a:lnTo>
                    <a:pt x="284471" y="13261"/>
                  </a:lnTo>
                  <a:lnTo>
                    <a:pt x="238437" y="21642"/>
                  </a:lnTo>
                  <a:lnTo>
                    <a:pt x="191498" y="39239"/>
                  </a:lnTo>
                  <a:lnTo>
                    <a:pt x="143649" y="54787"/>
                  </a:lnTo>
                  <a:lnTo>
                    <a:pt x="94885" y="57021"/>
                  </a:lnTo>
                  <a:lnTo>
                    <a:pt x="74184" y="49322"/>
                  </a:lnTo>
                  <a:lnTo>
                    <a:pt x="58960" y="35651"/>
                  </a:lnTo>
                  <a:lnTo>
                    <a:pt x="48933" y="18410"/>
                  </a:lnTo>
                  <a:lnTo>
                    <a:pt x="43822" y="0"/>
                  </a:lnTo>
                  <a:close/>
                </a:path>
              </a:pathLst>
            </a:custGeom>
            <a:solidFill>
              <a:srgbClr val="3E1C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637147" y="616198"/>
              <a:ext cx="392129" cy="110220"/>
            </a:xfrm>
            <a:prstGeom prst="rect">
              <a:avLst/>
            </a:prstGeom>
            <a:blipFill>
              <a:blip r:embed="rId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578023" y="1027651"/>
              <a:ext cx="455269" cy="303098"/>
            </a:xfrm>
            <a:prstGeom prst="rect">
              <a:avLst/>
            </a:prstGeom>
            <a:blipFill>
              <a:blip r:embed="rId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849168" y="895015"/>
              <a:ext cx="133220" cy="30769"/>
            </a:xfrm>
            <a:prstGeom prst="rect">
              <a:avLst/>
            </a:prstGeom>
            <a:blipFill>
              <a:blip r:embed="rId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624935" y="896353"/>
              <a:ext cx="128985" cy="29744"/>
            </a:xfrm>
            <a:prstGeom prst="rect">
              <a:avLst/>
            </a:prstGeom>
            <a:blipFill>
              <a:blip r:embed="rId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752722" y="551790"/>
              <a:ext cx="641946" cy="864113"/>
            </a:xfrm>
            <a:prstGeom prst="rect">
              <a:avLst/>
            </a:prstGeom>
            <a:blipFill>
              <a:blip r:embed="rId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519940" y="2622251"/>
              <a:ext cx="130605" cy="124610"/>
            </a:xfrm>
            <a:prstGeom prst="rect">
              <a:avLst/>
            </a:prstGeom>
            <a:blipFill>
              <a:blip r:embed="rId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479464" y="2347965"/>
              <a:ext cx="178435" cy="437515"/>
            </a:xfrm>
            <a:custGeom>
              <a:avLst/>
              <a:gdLst/>
              <a:ahLst/>
              <a:cxnLst/>
              <a:rect l="l" t="t" r="r" b="b"/>
              <a:pathLst>
                <a:path w="178434" h="437514">
                  <a:moveTo>
                    <a:pt x="105341" y="0"/>
                  </a:moveTo>
                  <a:lnTo>
                    <a:pt x="96178" y="20734"/>
                  </a:lnTo>
                  <a:lnTo>
                    <a:pt x="87329" y="43144"/>
                  </a:lnTo>
                  <a:lnTo>
                    <a:pt x="77954" y="70464"/>
                  </a:lnTo>
                  <a:lnTo>
                    <a:pt x="61821" y="111217"/>
                  </a:lnTo>
                  <a:lnTo>
                    <a:pt x="37912" y="165468"/>
                  </a:lnTo>
                  <a:lnTo>
                    <a:pt x="15751" y="218156"/>
                  </a:lnTo>
                  <a:lnTo>
                    <a:pt x="2212" y="284457"/>
                  </a:lnTo>
                  <a:lnTo>
                    <a:pt x="0" y="321999"/>
                  </a:lnTo>
                  <a:lnTo>
                    <a:pt x="577" y="355319"/>
                  </a:lnTo>
                  <a:lnTo>
                    <a:pt x="41716" y="391884"/>
                  </a:lnTo>
                  <a:lnTo>
                    <a:pt x="92879" y="415213"/>
                  </a:lnTo>
                  <a:lnTo>
                    <a:pt x="140926" y="433463"/>
                  </a:lnTo>
                  <a:lnTo>
                    <a:pt x="166993" y="437221"/>
                  </a:lnTo>
                  <a:lnTo>
                    <a:pt x="170875" y="427668"/>
                  </a:lnTo>
                  <a:lnTo>
                    <a:pt x="143031" y="400269"/>
                  </a:lnTo>
                  <a:lnTo>
                    <a:pt x="100425" y="377942"/>
                  </a:lnTo>
                  <a:lnTo>
                    <a:pt x="75124" y="364493"/>
                  </a:lnTo>
                  <a:lnTo>
                    <a:pt x="62519" y="355572"/>
                  </a:lnTo>
                  <a:lnTo>
                    <a:pt x="61874" y="344542"/>
                  </a:lnTo>
                  <a:lnTo>
                    <a:pt x="63921" y="325101"/>
                  </a:lnTo>
                  <a:lnTo>
                    <a:pt x="71047" y="281156"/>
                  </a:lnTo>
                  <a:lnTo>
                    <a:pt x="95640" y="235049"/>
                  </a:lnTo>
                  <a:lnTo>
                    <a:pt x="103383" y="231300"/>
                  </a:lnTo>
                  <a:lnTo>
                    <a:pt x="108674" y="233315"/>
                  </a:lnTo>
                  <a:lnTo>
                    <a:pt x="112730" y="242571"/>
                  </a:lnTo>
                  <a:lnTo>
                    <a:pt x="115494" y="266812"/>
                  </a:lnTo>
                  <a:lnTo>
                    <a:pt x="116911" y="313782"/>
                  </a:lnTo>
                  <a:lnTo>
                    <a:pt x="121275" y="359193"/>
                  </a:lnTo>
                  <a:lnTo>
                    <a:pt x="130638" y="379908"/>
                  </a:lnTo>
                  <a:lnTo>
                    <a:pt x="141584" y="385380"/>
                  </a:lnTo>
                  <a:lnTo>
                    <a:pt x="150694" y="385058"/>
                  </a:lnTo>
                  <a:lnTo>
                    <a:pt x="157173" y="363039"/>
                  </a:lnTo>
                  <a:lnTo>
                    <a:pt x="162564" y="311470"/>
                  </a:lnTo>
                  <a:lnTo>
                    <a:pt x="170521" y="205901"/>
                  </a:lnTo>
                  <a:lnTo>
                    <a:pt x="170341" y="172194"/>
                  </a:lnTo>
                  <a:lnTo>
                    <a:pt x="165607" y="138660"/>
                  </a:lnTo>
                  <a:lnTo>
                    <a:pt x="159468" y="110560"/>
                  </a:lnTo>
                  <a:lnTo>
                    <a:pt x="155076" y="93155"/>
                  </a:lnTo>
                  <a:lnTo>
                    <a:pt x="157244" y="77308"/>
                  </a:lnTo>
                  <a:lnTo>
                    <a:pt x="165243" y="55837"/>
                  </a:lnTo>
                  <a:lnTo>
                    <a:pt x="173864" y="36942"/>
                  </a:lnTo>
                  <a:lnTo>
                    <a:pt x="177895" y="28822"/>
                  </a:lnTo>
                  <a:lnTo>
                    <a:pt x="105341" y="0"/>
                  </a:lnTo>
                  <a:close/>
                </a:path>
              </a:pathLst>
            </a:custGeom>
            <a:solidFill>
              <a:srgbClr val="F7D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599351" y="2767775"/>
              <a:ext cx="45612" cy="20369"/>
            </a:xfrm>
            <a:prstGeom prst="rect">
              <a:avLst/>
            </a:prstGeom>
            <a:blipFill>
              <a:blip r:embed="rId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625023" y="2691950"/>
              <a:ext cx="13757" cy="42534"/>
            </a:xfrm>
            <a:prstGeom prst="rect">
              <a:avLst/>
            </a:prstGeom>
            <a:blipFill>
              <a:blip r:embed="rId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506489" y="2409027"/>
              <a:ext cx="90421" cy="245058"/>
            </a:xfrm>
            <a:prstGeom prst="rect">
              <a:avLst/>
            </a:prstGeom>
            <a:blipFill>
              <a:blip r:embed="rId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543903" y="2396797"/>
              <a:ext cx="107173" cy="166196"/>
            </a:xfrm>
            <a:prstGeom prst="rect">
              <a:avLst/>
            </a:prstGeom>
            <a:blipFill>
              <a:blip r:embed="rId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503000" y="1319232"/>
              <a:ext cx="283845" cy="1148080"/>
            </a:xfrm>
            <a:custGeom>
              <a:avLst/>
              <a:gdLst/>
              <a:ahLst/>
              <a:cxnLst/>
              <a:rect l="l" t="t" r="r" b="b"/>
              <a:pathLst>
                <a:path w="283845" h="1148080">
                  <a:moveTo>
                    <a:pt x="140906" y="0"/>
                  </a:moveTo>
                  <a:lnTo>
                    <a:pt x="95617" y="30046"/>
                  </a:lnTo>
                  <a:lnTo>
                    <a:pt x="74668" y="84601"/>
                  </a:lnTo>
                  <a:lnTo>
                    <a:pt x="69664" y="128992"/>
                  </a:lnTo>
                  <a:lnTo>
                    <a:pt x="66990" y="184123"/>
                  </a:lnTo>
                  <a:lnTo>
                    <a:pt x="67378" y="246738"/>
                  </a:lnTo>
                  <a:lnTo>
                    <a:pt x="71561" y="313582"/>
                  </a:lnTo>
                  <a:lnTo>
                    <a:pt x="74879" y="383733"/>
                  </a:lnTo>
                  <a:lnTo>
                    <a:pt x="73795" y="455168"/>
                  </a:lnTo>
                  <a:lnTo>
                    <a:pt x="70360" y="518973"/>
                  </a:lnTo>
                  <a:lnTo>
                    <a:pt x="66626" y="566237"/>
                  </a:lnTo>
                  <a:lnTo>
                    <a:pt x="64644" y="588048"/>
                  </a:lnTo>
                  <a:lnTo>
                    <a:pt x="60445" y="643312"/>
                  </a:lnTo>
                  <a:lnTo>
                    <a:pt x="55817" y="694665"/>
                  </a:lnTo>
                  <a:lnTo>
                    <a:pt x="50793" y="742952"/>
                  </a:lnTo>
                  <a:lnTo>
                    <a:pt x="45402" y="789016"/>
                  </a:lnTo>
                  <a:lnTo>
                    <a:pt x="39675" y="833702"/>
                  </a:lnTo>
                  <a:lnTo>
                    <a:pt x="27339" y="922318"/>
                  </a:lnTo>
                  <a:lnTo>
                    <a:pt x="14032" y="1015554"/>
                  </a:lnTo>
                  <a:lnTo>
                    <a:pt x="7091" y="1066016"/>
                  </a:lnTo>
                  <a:lnTo>
                    <a:pt x="0" y="1120166"/>
                  </a:lnTo>
                  <a:lnTo>
                    <a:pt x="160950" y="1147674"/>
                  </a:lnTo>
                  <a:lnTo>
                    <a:pt x="248277" y="640859"/>
                  </a:lnTo>
                  <a:lnTo>
                    <a:pt x="283226" y="486656"/>
                  </a:lnTo>
                  <a:lnTo>
                    <a:pt x="140906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629558" y="1362812"/>
              <a:ext cx="152182" cy="1104096"/>
            </a:xfrm>
            <a:prstGeom prst="rect">
              <a:avLst/>
            </a:prstGeom>
            <a:blipFill>
              <a:blip r:embed="rId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844159" y="1136124"/>
              <a:ext cx="466090" cy="114935"/>
            </a:xfrm>
            <a:custGeom>
              <a:avLst/>
              <a:gdLst/>
              <a:ahLst/>
              <a:cxnLst/>
              <a:rect l="l" t="t" r="r" b="b"/>
              <a:pathLst>
                <a:path w="466090" h="114934">
                  <a:moveTo>
                    <a:pt x="283951" y="0"/>
                  </a:moveTo>
                  <a:lnTo>
                    <a:pt x="230145" y="654"/>
                  </a:lnTo>
                  <a:lnTo>
                    <a:pt x="176614" y="4332"/>
                  </a:lnTo>
                  <a:lnTo>
                    <a:pt x="125971" y="10254"/>
                  </a:lnTo>
                  <a:lnTo>
                    <a:pt x="60372" y="30764"/>
                  </a:lnTo>
                  <a:lnTo>
                    <a:pt x="22171" y="60987"/>
                  </a:lnTo>
                  <a:lnTo>
                    <a:pt x="0" y="100261"/>
                  </a:lnTo>
                  <a:lnTo>
                    <a:pt x="76075" y="106649"/>
                  </a:lnTo>
                  <a:lnTo>
                    <a:pt x="241684" y="114726"/>
                  </a:lnTo>
                  <a:lnTo>
                    <a:pt x="402900" y="107855"/>
                  </a:lnTo>
                  <a:lnTo>
                    <a:pt x="465795" y="69402"/>
                  </a:lnTo>
                  <a:lnTo>
                    <a:pt x="449751" y="43231"/>
                  </a:lnTo>
                  <a:lnTo>
                    <a:pt x="420935" y="23985"/>
                  </a:lnTo>
                  <a:lnTo>
                    <a:pt x="381957" y="10885"/>
                  </a:lnTo>
                  <a:lnTo>
                    <a:pt x="335425" y="3150"/>
                  </a:lnTo>
                  <a:lnTo>
                    <a:pt x="283951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883387" y="1129239"/>
              <a:ext cx="411480" cy="57150"/>
            </a:xfrm>
            <a:custGeom>
              <a:avLst/>
              <a:gdLst/>
              <a:ahLst/>
              <a:cxnLst/>
              <a:rect l="l" t="t" r="r" b="b"/>
              <a:pathLst>
                <a:path w="411479" h="57150">
                  <a:moveTo>
                    <a:pt x="202950" y="0"/>
                  </a:moveTo>
                  <a:lnTo>
                    <a:pt x="119532" y="6733"/>
                  </a:lnTo>
                  <a:lnTo>
                    <a:pt x="56158" y="22390"/>
                  </a:lnTo>
                  <a:lnTo>
                    <a:pt x="15889" y="38210"/>
                  </a:lnTo>
                  <a:lnTo>
                    <a:pt x="1785" y="45430"/>
                  </a:lnTo>
                  <a:lnTo>
                    <a:pt x="3545" y="47566"/>
                  </a:lnTo>
                  <a:lnTo>
                    <a:pt x="0" y="53620"/>
                  </a:lnTo>
                  <a:lnTo>
                    <a:pt x="2231" y="56650"/>
                  </a:lnTo>
                  <a:lnTo>
                    <a:pt x="21319" y="49714"/>
                  </a:lnTo>
                  <a:lnTo>
                    <a:pt x="70669" y="30738"/>
                  </a:lnTo>
                  <a:lnTo>
                    <a:pt x="112233" y="22185"/>
                  </a:lnTo>
                  <a:lnTo>
                    <a:pt x="155455" y="19468"/>
                  </a:lnTo>
                  <a:lnTo>
                    <a:pt x="209777" y="18000"/>
                  </a:lnTo>
                  <a:lnTo>
                    <a:pt x="346268" y="18000"/>
                  </a:lnTo>
                  <a:lnTo>
                    <a:pt x="286434" y="5800"/>
                  </a:lnTo>
                  <a:lnTo>
                    <a:pt x="202950" y="0"/>
                  </a:lnTo>
                  <a:close/>
                </a:path>
                <a:path w="411479" h="57150">
                  <a:moveTo>
                    <a:pt x="346268" y="18000"/>
                  </a:moveTo>
                  <a:lnTo>
                    <a:pt x="209777" y="18000"/>
                  </a:lnTo>
                  <a:lnTo>
                    <a:pt x="248718" y="18225"/>
                  </a:lnTo>
                  <a:lnTo>
                    <a:pt x="289802" y="21550"/>
                  </a:lnTo>
                  <a:lnTo>
                    <a:pt x="329447" y="27815"/>
                  </a:lnTo>
                  <a:lnTo>
                    <a:pt x="364069" y="36856"/>
                  </a:lnTo>
                  <a:lnTo>
                    <a:pt x="374763" y="41060"/>
                  </a:lnTo>
                  <a:lnTo>
                    <a:pt x="385600" y="45946"/>
                  </a:lnTo>
                  <a:lnTo>
                    <a:pt x="395461" y="50242"/>
                  </a:lnTo>
                  <a:lnTo>
                    <a:pt x="403231" y="52674"/>
                  </a:lnTo>
                  <a:lnTo>
                    <a:pt x="410485" y="53892"/>
                  </a:lnTo>
                  <a:lnTo>
                    <a:pt x="410300" y="49995"/>
                  </a:lnTo>
                  <a:lnTo>
                    <a:pt x="394091" y="35404"/>
                  </a:lnTo>
                  <a:lnTo>
                    <a:pt x="351368" y="19040"/>
                  </a:lnTo>
                  <a:lnTo>
                    <a:pt x="346268" y="18000"/>
                  </a:lnTo>
                  <a:close/>
                </a:path>
                <a:path w="411479" h="57150">
                  <a:moveTo>
                    <a:pt x="410143" y="46686"/>
                  </a:moveTo>
                  <a:lnTo>
                    <a:pt x="410300" y="49995"/>
                  </a:lnTo>
                  <a:lnTo>
                    <a:pt x="410943" y="50573"/>
                  </a:lnTo>
                  <a:lnTo>
                    <a:pt x="410143" y="46686"/>
                  </a:lnTo>
                  <a:close/>
                </a:path>
              </a:pathLst>
            </a:custGeom>
            <a:solidFill>
              <a:srgbClr val="FCFEF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430496" y="1298434"/>
              <a:ext cx="327660" cy="597535"/>
            </a:xfrm>
            <a:custGeom>
              <a:avLst/>
              <a:gdLst/>
              <a:ahLst/>
              <a:cxnLst/>
              <a:rect l="l" t="t" r="r" b="b"/>
              <a:pathLst>
                <a:path w="327659" h="597535">
                  <a:moveTo>
                    <a:pt x="319252" y="567410"/>
                  </a:moveTo>
                  <a:lnTo>
                    <a:pt x="174665" y="567410"/>
                  </a:lnTo>
                  <a:lnTo>
                    <a:pt x="226564" y="570548"/>
                  </a:lnTo>
                  <a:lnTo>
                    <a:pt x="278044" y="580849"/>
                  </a:lnTo>
                  <a:lnTo>
                    <a:pt x="327587" y="597359"/>
                  </a:lnTo>
                  <a:lnTo>
                    <a:pt x="319252" y="567410"/>
                  </a:lnTo>
                  <a:close/>
                </a:path>
                <a:path w="327659" h="597535">
                  <a:moveTo>
                    <a:pt x="62655" y="0"/>
                  </a:moveTo>
                  <a:lnTo>
                    <a:pt x="41903" y="18205"/>
                  </a:lnTo>
                  <a:lnTo>
                    <a:pt x="20288" y="62593"/>
                  </a:lnTo>
                  <a:lnTo>
                    <a:pt x="4193" y="116419"/>
                  </a:lnTo>
                  <a:lnTo>
                    <a:pt x="0" y="162939"/>
                  </a:lnTo>
                  <a:lnTo>
                    <a:pt x="1842" y="206164"/>
                  </a:lnTo>
                  <a:lnTo>
                    <a:pt x="2028" y="255268"/>
                  </a:lnTo>
                  <a:lnTo>
                    <a:pt x="4245" y="301271"/>
                  </a:lnTo>
                  <a:lnTo>
                    <a:pt x="12183" y="335191"/>
                  </a:lnTo>
                  <a:lnTo>
                    <a:pt x="25225" y="364307"/>
                  </a:lnTo>
                  <a:lnTo>
                    <a:pt x="44321" y="408082"/>
                  </a:lnTo>
                  <a:lnTo>
                    <a:pt x="68297" y="460892"/>
                  </a:lnTo>
                  <a:lnTo>
                    <a:pt x="95977" y="517113"/>
                  </a:lnTo>
                  <a:lnTo>
                    <a:pt x="126188" y="571122"/>
                  </a:lnTo>
                  <a:lnTo>
                    <a:pt x="123868" y="572388"/>
                  </a:lnTo>
                  <a:lnTo>
                    <a:pt x="174665" y="567410"/>
                  </a:lnTo>
                  <a:lnTo>
                    <a:pt x="319252" y="567410"/>
                  </a:lnTo>
                  <a:lnTo>
                    <a:pt x="315541" y="554076"/>
                  </a:lnTo>
                  <a:lnTo>
                    <a:pt x="303172" y="513898"/>
                  </a:lnTo>
                  <a:lnTo>
                    <a:pt x="292733" y="482206"/>
                  </a:lnTo>
                  <a:lnTo>
                    <a:pt x="286477" y="464381"/>
                  </a:lnTo>
                  <a:lnTo>
                    <a:pt x="281831" y="448820"/>
                  </a:lnTo>
                  <a:lnTo>
                    <a:pt x="259212" y="370809"/>
                  </a:lnTo>
                  <a:lnTo>
                    <a:pt x="242216" y="316083"/>
                  </a:lnTo>
                  <a:lnTo>
                    <a:pt x="222080" y="256026"/>
                  </a:lnTo>
                  <a:lnTo>
                    <a:pt x="199292" y="194499"/>
                  </a:lnTo>
                  <a:lnTo>
                    <a:pt x="174340" y="135366"/>
                  </a:lnTo>
                  <a:lnTo>
                    <a:pt x="147713" y="82488"/>
                  </a:lnTo>
                  <a:lnTo>
                    <a:pt x="119897" y="39726"/>
                  </a:lnTo>
                  <a:lnTo>
                    <a:pt x="91382" y="10942"/>
                  </a:lnTo>
                  <a:lnTo>
                    <a:pt x="62655" y="0"/>
                  </a:lnTo>
                  <a:close/>
                </a:path>
              </a:pathLst>
            </a:custGeom>
            <a:solidFill>
              <a:srgbClr val="D4E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891157" y="1168437"/>
              <a:ext cx="401320" cy="130810"/>
            </a:xfrm>
            <a:custGeom>
              <a:avLst/>
              <a:gdLst/>
              <a:ahLst/>
              <a:cxnLst/>
              <a:rect l="l" t="t" r="r" b="b"/>
              <a:pathLst>
                <a:path w="401320" h="130809">
                  <a:moveTo>
                    <a:pt x="401091" y="122123"/>
                  </a:moveTo>
                  <a:lnTo>
                    <a:pt x="400253" y="109359"/>
                  </a:lnTo>
                  <a:lnTo>
                    <a:pt x="396811" y="79971"/>
                  </a:lnTo>
                  <a:lnTo>
                    <a:pt x="389267" y="47358"/>
                  </a:lnTo>
                  <a:lnTo>
                    <a:pt x="380606" y="32461"/>
                  </a:lnTo>
                  <a:lnTo>
                    <a:pt x="382066" y="29718"/>
                  </a:lnTo>
                  <a:lnTo>
                    <a:pt x="377520" y="27127"/>
                  </a:lnTo>
                  <a:lnTo>
                    <a:pt x="376212" y="24866"/>
                  </a:lnTo>
                  <a:lnTo>
                    <a:pt x="364591" y="19761"/>
                  </a:lnTo>
                  <a:lnTo>
                    <a:pt x="355942" y="14808"/>
                  </a:lnTo>
                  <a:lnTo>
                    <a:pt x="311251" y="5575"/>
                  </a:lnTo>
                  <a:lnTo>
                    <a:pt x="256197" y="977"/>
                  </a:lnTo>
                  <a:lnTo>
                    <a:pt x="230746" y="546"/>
                  </a:lnTo>
                  <a:lnTo>
                    <a:pt x="223596" y="152"/>
                  </a:lnTo>
                  <a:lnTo>
                    <a:pt x="216877" y="317"/>
                  </a:lnTo>
                  <a:lnTo>
                    <a:pt x="198983" y="0"/>
                  </a:lnTo>
                  <a:lnTo>
                    <a:pt x="169583" y="1397"/>
                  </a:lnTo>
                  <a:lnTo>
                    <a:pt x="159753" y="1612"/>
                  </a:lnTo>
                  <a:lnTo>
                    <a:pt x="155790" y="2044"/>
                  </a:lnTo>
                  <a:lnTo>
                    <a:pt x="111836" y="4114"/>
                  </a:lnTo>
                  <a:lnTo>
                    <a:pt x="55283" y="11976"/>
                  </a:lnTo>
                  <a:lnTo>
                    <a:pt x="24714" y="19608"/>
                  </a:lnTo>
                  <a:lnTo>
                    <a:pt x="15544" y="23037"/>
                  </a:lnTo>
                  <a:lnTo>
                    <a:pt x="16090" y="26123"/>
                  </a:lnTo>
                  <a:lnTo>
                    <a:pt x="11849" y="29705"/>
                  </a:lnTo>
                  <a:lnTo>
                    <a:pt x="5600" y="40411"/>
                  </a:lnTo>
                  <a:lnTo>
                    <a:pt x="1219" y="51536"/>
                  </a:lnTo>
                  <a:lnTo>
                    <a:pt x="0" y="58521"/>
                  </a:lnTo>
                  <a:lnTo>
                    <a:pt x="17627" y="130314"/>
                  </a:lnTo>
                  <a:lnTo>
                    <a:pt x="401091" y="122123"/>
                  </a:lnTo>
                  <a:close/>
                </a:path>
              </a:pathLst>
            </a:custGeom>
            <a:solidFill>
              <a:srgbClr val="6D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810318" y="1044794"/>
              <a:ext cx="634264" cy="603385"/>
            </a:xfrm>
            <a:prstGeom prst="rect">
              <a:avLst/>
            </a:prstGeom>
            <a:blipFill>
              <a:blip r:embed="rId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664353" y="1246451"/>
              <a:ext cx="836930" cy="1077595"/>
            </a:xfrm>
            <a:custGeom>
              <a:avLst/>
              <a:gdLst/>
              <a:ahLst/>
              <a:cxnLst/>
              <a:rect l="l" t="t" r="r" b="b"/>
              <a:pathLst>
                <a:path w="836929" h="1077595">
                  <a:moveTo>
                    <a:pt x="610969" y="0"/>
                  </a:moveTo>
                  <a:lnTo>
                    <a:pt x="597502" y="11700"/>
                  </a:lnTo>
                  <a:lnTo>
                    <a:pt x="579155" y="25066"/>
                  </a:lnTo>
                  <a:lnTo>
                    <a:pt x="556018" y="40613"/>
                  </a:lnTo>
                  <a:lnTo>
                    <a:pt x="538261" y="129335"/>
                  </a:lnTo>
                  <a:lnTo>
                    <a:pt x="499196" y="235424"/>
                  </a:lnTo>
                  <a:lnTo>
                    <a:pt x="460131" y="324378"/>
                  </a:lnTo>
                  <a:lnTo>
                    <a:pt x="442374" y="361697"/>
                  </a:lnTo>
                  <a:lnTo>
                    <a:pt x="388920" y="287214"/>
                  </a:lnTo>
                  <a:lnTo>
                    <a:pt x="350272" y="195125"/>
                  </a:lnTo>
                  <a:lnTo>
                    <a:pt x="326807" y="116840"/>
                  </a:lnTo>
                  <a:lnTo>
                    <a:pt x="318902" y="83765"/>
                  </a:lnTo>
                  <a:lnTo>
                    <a:pt x="295992" y="66910"/>
                  </a:lnTo>
                  <a:lnTo>
                    <a:pt x="276607" y="42200"/>
                  </a:lnTo>
                  <a:lnTo>
                    <a:pt x="263186" y="19869"/>
                  </a:lnTo>
                  <a:lnTo>
                    <a:pt x="258170" y="10151"/>
                  </a:lnTo>
                  <a:lnTo>
                    <a:pt x="138139" y="38297"/>
                  </a:lnTo>
                  <a:lnTo>
                    <a:pt x="58248" y="60820"/>
                  </a:lnTo>
                  <a:lnTo>
                    <a:pt x="13775" y="75768"/>
                  </a:lnTo>
                  <a:lnTo>
                    <a:pt x="0" y="81184"/>
                  </a:lnTo>
                  <a:lnTo>
                    <a:pt x="9779" y="94731"/>
                  </a:lnTo>
                  <a:lnTo>
                    <a:pt x="21120" y="124822"/>
                  </a:lnTo>
                  <a:lnTo>
                    <a:pt x="33056" y="168690"/>
                  </a:lnTo>
                  <a:lnTo>
                    <a:pt x="44617" y="223569"/>
                  </a:lnTo>
                  <a:lnTo>
                    <a:pt x="54834" y="286690"/>
                  </a:lnTo>
                  <a:lnTo>
                    <a:pt x="62741" y="355288"/>
                  </a:lnTo>
                  <a:lnTo>
                    <a:pt x="67367" y="426595"/>
                  </a:lnTo>
                  <a:lnTo>
                    <a:pt x="88472" y="485125"/>
                  </a:lnTo>
                  <a:lnTo>
                    <a:pt x="106098" y="538196"/>
                  </a:lnTo>
                  <a:lnTo>
                    <a:pt x="120116" y="587628"/>
                  </a:lnTo>
                  <a:lnTo>
                    <a:pt x="130396" y="635240"/>
                  </a:lnTo>
                  <a:lnTo>
                    <a:pt x="136811" y="682851"/>
                  </a:lnTo>
                  <a:lnTo>
                    <a:pt x="139230" y="732279"/>
                  </a:lnTo>
                  <a:lnTo>
                    <a:pt x="131464" y="812766"/>
                  </a:lnTo>
                  <a:lnTo>
                    <a:pt x="113671" y="892545"/>
                  </a:lnTo>
                  <a:lnTo>
                    <a:pt x="95742" y="953614"/>
                  </a:lnTo>
                  <a:lnTo>
                    <a:pt x="87567" y="977971"/>
                  </a:lnTo>
                  <a:lnTo>
                    <a:pt x="114941" y="1002841"/>
                  </a:lnTo>
                  <a:lnTo>
                    <a:pt x="150414" y="1022713"/>
                  </a:lnTo>
                  <a:lnTo>
                    <a:pt x="192327" y="1038302"/>
                  </a:lnTo>
                  <a:lnTo>
                    <a:pt x="239019" y="1050320"/>
                  </a:lnTo>
                  <a:lnTo>
                    <a:pt x="288829" y="1059483"/>
                  </a:lnTo>
                  <a:lnTo>
                    <a:pt x="340096" y="1066503"/>
                  </a:lnTo>
                  <a:lnTo>
                    <a:pt x="391160" y="1072095"/>
                  </a:lnTo>
                  <a:lnTo>
                    <a:pt x="440361" y="1076972"/>
                  </a:lnTo>
                  <a:lnTo>
                    <a:pt x="551869" y="1062099"/>
                  </a:lnTo>
                  <a:lnTo>
                    <a:pt x="673140" y="1017000"/>
                  </a:lnTo>
                  <a:lnTo>
                    <a:pt x="770556" y="969522"/>
                  </a:lnTo>
                  <a:lnTo>
                    <a:pt x="810498" y="947508"/>
                  </a:lnTo>
                  <a:lnTo>
                    <a:pt x="791734" y="909009"/>
                  </a:lnTo>
                  <a:lnTo>
                    <a:pt x="773289" y="864651"/>
                  </a:lnTo>
                  <a:lnTo>
                    <a:pt x="756148" y="816711"/>
                  </a:lnTo>
                  <a:lnTo>
                    <a:pt x="741298" y="767462"/>
                  </a:lnTo>
                  <a:lnTo>
                    <a:pt x="729723" y="719181"/>
                  </a:lnTo>
                  <a:lnTo>
                    <a:pt x="722411" y="674143"/>
                  </a:lnTo>
                  <a:lnTo>
                    <a:pt x="720347" y="634622"/>
                  </a:lnTo>
                  <a:lnTo>
                    <a:pt x="725571" y="605200"/>
                  </a:lnTo>
                  <a:lnTo>
                    <a:pt x="737932" y="553324"/>
                  </a:lnTo>
                  <a:lnTo>
                    <a:pt x="753485" y="493052"/>
                  </a:lnTo>
                  <a:lnTo>
                    <a:pt x="768285" y="438440"/>
                  </a:lnTo>
                  <a:lnTo>
                    <a:pt x="778386" y="403545"/>
                  </a:lnTo>
                  <a:lnTo>
                    <a:pt x="784413" y="380658"/>
                  </a:lnTo>
                  <a:lnTo>
                    <a:pt x="787718" y="358283"/>
                  </a:lnTo>
                  <a:lnTo>
                    <a:pt x="789467" y="332156"/>
                  </a:lnTo>
                  <a:lnTo>
                    <a:pt x="790827" y="298013"/>
                  </a:lnTo>
                  <a:lnTo>
                    <a:pt x="798788" y="239947"/>
                  </a:lnTo>
                  <a:lnTo>
                    <a:pt x="814392" y="160805"/>
                  </a:lnTo>
                  <a:lnTo>
                    <a:pt x="829628" y="91010"/>
                  </a:lnTo>
                  <a:lnTo>
                    <a:pt x="836486" y="60984"/>
                  </a:lnTo>
                  <a:lnTo>
                    <a:pt x="825596" y="51570"/>
                  </a:lnTo>
                  <a:lnTo>
                    <a:pt x="809162" y="46486"/>
                  </a:lnTo>
                  <a:lnTo>
                    <a:pt x="783412" y="41258"/>
                  </a:lnTo>
                  <a:lnTo>
                    <a:pt x="744574" y="31412"/>
                  </a:lnTo>
                  <a:lnTo>
                    <a:pt x="704020" y="20745"/>
                  </a:lnTo>
                  <a:lnTo>
                    <a:pt x="660279" y="10587"/>
                  </a:lnTo>
                  <a:lnTo>
                    <a:pt x="610969" y="0"/>
                  </a:lnTo>
                  <a:close/>
                </a:path>
              </a:pathLst>
            </a:custGeom>
            <a:solidFill>
              <a:srgbClr val="D4E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31874" y="2630957"/>
              <a:ext cx="812165" cy="467995"/>
            </a:xfrm>
            <a:custGeom>
              <a:avLst/>
              <a:gdLst/>
              <a:ahLst/>
              <a:cxnLst/>
              <a:rect l="l" t="t" r="r" b="b"/>
              <a:pathLst>
                <a:path w="812165" h="467994">
                  <a:moveTo>
                    <a:pt x="446430" y="467944"/>
                  </a:moveTo>
                  <a:lnTo>
                    <a:pt x="431749" y="335064"/>
                  </a:lnTo>
                  <a:lnTo>
                    <a:pt x="389788" y="101193"/>
                  </a:lnTo>
                  <a:lnTo>
                    <a:pt x="368350" y="0"/>
                  </a:lnTo>
                  <a:lnTo>
                    <a:pt x="0" y="51549"/>
                  </a:lnTo>
                  <a:lnTo>
                    <a:pt x="29108" y="140004"/>
                  </a:lnTo>
                  <a:lnTo>
                    <a:pt x="92748" y="340918"/>
                  </a:lnTo>
                  <a:lnTo>
                    <a:pt x="129463" y="467944"/>
                  </a:lnTo>
                  <a:lnTo>
                    <a:pt x="446430" y="467944"/>
                  </a:lnTo>
                  <a:close/>
                </a:path>
                <a:path w="812165" h="467994">
                  <a:moveTo>
                    <a:pt x="811949" y="42176"/>
                  </a:moveTo>
                  <a:lnTo>
                    <a:pt x="432917" y="37490"/>
                  </a:lnTo>
                  <a:lnTo>
                    <a:pt x="459117" y="467944"/>
                  </a:lnTo>
                  <a:lnTo>
                    <a:pt x="720902" y="467944"/>
                  </a:lnTo>
                  <a:lnTo>
                    <a:pt x="734123" y="405244"/>
                  </a:lnTo>
                  <a:lnTo>
                    <a:pt x="747534" y="344385"/>
                  </a:lnTo>
                  <a:lnTo>
                    <a:pt x="759561" y="293268"/>
                  </a:lnTo>
                  <a:lnTo>
                    <a:pt x="769137" y="257429"/>
                  </a:lnTo>
                  <a:lnTo>
                    <a:pt x="784847" y="194144"/>
                  </a:lnTo>
                  <a:lnTo>
                    <a:pt x="798550" y="123444"/>
                  </a:lnTo>
                  <a:lnTo>
                    <a:pt x="808266" y="65925"/>
                  </a:lnTo>
                  <a:lnTo>
                    <a:pt x="811949" y="42176"/>
                  </a:lnTo>
                  <a:close/>
                </a:path>
              </a:pathLst>
            </a:custGeom>
            <a:solidFill>
              <a:srgbClr val="F7D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822706" y="2879317"/>
              <a:ext cx="144425" cy="219576"/>
            </a:xfrm>
            <a:prstGeom prst="rect">
              <a:avLst/>
            </a:prstGeom>
            <a:blipFill>
              <a:blip r:embed="rId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686125" y="1387986"/>
              <a:ext cx="756920" cy="331470"/>
            </a:xfrm>
            <a:custGeom>
              <a:avLst/>
              <a:gdLst/>
              <a:ahLst/>
              <a:cxnLst/>
              <a:rect l="l" t="t" r="r" b="b"/>
              <a:pathLst>
                <a:path w="756920" h="331469">
                  <a:moveTo>
                    <a:pt x="526310" y="0"/>
                  </a:moveTo>
                  <a:lnTo>
                    <a:pt x="414384" y="225626"/>
                  </a:lnTo>
                  <a:lnTo>
                    <a:pt x="300379" y="3639"/>
                  </a:lnTo>
                  <a:lnTo>
                    <a:pt x="0" y="40032"/>
                  </a:lnTo>
                  <a:lnTo>
                    <a:pt x="37308" y="112587"/>
                  </a:lnTo>
                  <a:lnTo>
                    <a:pt x="73450" y="178971"/>
                  </a:lnTo>
                  <a:lnTo>
                    <a:pt x="111925" y="243818"/>
                  </a:lnTo>
                  <a:lnTo>
                    <a:pt x="172230" y="289176"/>
                  </a:lnTo>
                  <a:lnTo>
                    <a:pt x="216605" y="305466"/>
                  </a:lnTo>
                  <a:lnTo>
                    <a:pt x="265846" y="317675"/>
                  </a:lnTo>
                  <a:lnTo>
                    <a:pt x="316493" y="325937"/>
                  </a:lnTo>
                  <a:lnTo>
                    <a:pt x="365086" y="330386"/>
                  </a:lnTo>
                  <a:lnTo>
                    <a:pt x="408164" y="331155"/>
                  </a:lnTo>
                  <a:lnTo>
                    <a:pt x="462977" y="328292"/>
                  </a:lnTo>
                  <a:lnTo>
                    <a:pt x="517038" y="321509"/>
                  </a:lnTo>
                  <a:lnTo>
                    <a:pt x="567939" y="309237"/>
                  </a:lnTo>
                  <a:lnTo>
                    <a:pt x="613275" y="289908"/>
                  </a:lnTo>
                  <a:lnTo>
                    <a:pt x="650640" y="261954"/>
                  </a:lnTo>
                  <a:lnTo>
                    <a:pt x="677627" y="223807"/>
                  </a:lnTo>
                  <a:lnTo>
                    <a:pt x="703125" y="170849"/>
                  </a:lnTo>
                  <a:lnTo>
                    <a:pt x="721463" y="130732"/>
                  </a:lnTo>
                  <a:lnTo>
                    <a:pt x="734929" y="94894"/>
                  </a:lnTo>
                  <a:lnTo>
                    <a:pt x="745808" y="54777"/>
                  </a:lnTo>
                  <a:lnTo>
                    <a:pt x="756389" y="1819"/>
                  </a:lnTo>
                  <a:lnTo>
                    <a:pt x="526310" y="0"/>
                  </a:lnTo>
                  <a:close/>
                </a:path>
              </a:pathLst>
            </a:custGeom>
            <a:solidFill>
              <a:srgbClr val="6D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917395" y="1313536"/>
              <a:ext cx="121098" cy="490322"/>
            </a:xfrm>
            <a:prstGeom prst="rect">
              <a:avLst/>
            </a:prstGeom>
            <a:blipFill>
              <a:blip r:embed="rId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905661" y="1236979"/>
              <a:ext cx="410845" cy="733425"/>
            </a:xfrm>
            <a:custGeom>
              <a:avLst/>
              <a:gdLst/>
              <a:ahLst/>
              <a:cxnLst/>
              <a:rect l="l" t="t" r="r" b="b"/>
              <a:pathLst>
                <a:path w="410845" h="733425">
                  <a:moveTo>
                    <a:pt x="410413" y="36372"/>
                  </a:moveTo>
                  <a:lnTo>
                    <a:pt x="345465" y="0"/>
                  </a:lnTo>
                  <a:lnTo>
                    <a:pt x="275767" y="81940"/>
                  </a:lnTo>
                  <a:lnTo>
                    <a:pt x="261861" y="154647"/>
                  </a:lnTo>
                  <a:lnTo>
                    <a:pt x="254749" y="184531"/>
                  </a:lnTo>
                  <a:lnTo>
                    <a:pt x="241185" y="230619"/>
                  </a:lnTo>
                  <a:lnTo>
                    <a:pt x="241185" y="369201"/>
                  </a:lnTo>
                  <a:lnTo>
                    <a:pt x="237578" y="392049"/>
                  </a:lnTo>
                  <a:lnTo>
                    <a:pt x="233146" y="426567"/>
                  </a:lnTo>
                  <a:lnTo>
                    <a:pt x="229311" y="460438"/>
                  </a:lnTo>
                  <a:lnTo>
                    <a:pt x="228981" y="457174"/>
                  </a:lnTo>
                  <a:lnTo>
                    <a:pt x="224637" y="429082"/>
                  </a:lnTo>
                  <a:lnTo>
                    <a:pt x="220154" y="404888"/>
                  </a:lnTo>
                  <a:lnTo>
                    <a:pt x="220484" y="404355"/>
                  </a:lnTo>
                  <a:lnTo>
                    <a:pt x="241185" y="369201"/>
                  </a:lnTo>
                  <a:lnTo>
                    <a:pt x="241185" y="230619"/>
                  </a:lnTo>
                  <a:lnTo>
                    <a:pt x="240182" y="234022"/>
                  </a:lnTo>
                  <a:lnTo>
                    <a:pt x="219011" y="292049"/>
                  </a:lnTo>
                  <a:lnTo>
                    <a:pt x="192265" y="347129"/>
                  </a:lnTo>
                  <a:lnTo>
                    <a:pt x="177292" y="313067"/>
                  </a:lnTo>
                  <a:lnTo>
                    <a:pt x="156959" y="256819"/>
                  </a:lnTo>
                  <a:lnTo>
                    <a:pt x="137528" y="197612"/>
                  </a:lnTo>
                  <a:lnTo>
                    <a:pt x="122669" y="148780"/>
                  </a:lnTo>
                  <a:lnTo>
                    <a:pt x="116078" y="123710"/>
                  </a:lnTo>
                  <a:lnTo>
                    <a:pt x="109372" y="106781"/>
                  </a:lnTo>
                  <a:lnTo>
                    <a:pt x="96647" y="83693"/>
                  </a:lnTo>
                  <a:lnTo>
                    <a:pt x="84302" y="63334"/>
                  </a:lnTo>
                  <a:lnTo>
                    <a:pt x="78765" y="54571"/>
                  </a:lnTo>
                  <a:lnTo>
                    <a:pt x="43535" y="27279"/>
                  </a:lnTo>
                  <a:lnTo>
                    <a:pt x="0" y="60032"/>
                  </a:lnTo>
                  <a:lnTo>
                    <a:pt x="10299" y="69278"/>
                  </a:lnTo>
                  <a:lnTo>
                    <a:pt x="24866" y="80733"/>
                  </a:lnTo>
                  <a:lnTo>
                    <a:pt x="43535" y="94602"/>
                  </a:lnTo>
                  <a:lnTo>
                    <a:pt x="50292" y="118376"/>
                  </a:lnTo>
                  <a:lnTo>
                    <a:pt x="68135" y="176936"/>
                  </a:lnTo>
                  <a:lnTo>
                    <a:pt x="93370" y="251206"/>
                  </a:lnTo>
                  <a:lnTo>
                    <a:pt x="122288" y="322046"/>
                  </a:lnTo>
                  <a:lnTo>
                    <a:pt x="140716" y="373164"/>
                  </a:lnTo>
                  <a:lnTo>
                    <a:pt x="150774" y="424472"/>
                  </a:lnTo>
                  <a:lnTo>
                    <a:pt x="155575" y="473494"/>
                  </a:lnTo>
                  <a:lnTo>
                    <a:pt x="158178" y="517804"/>
                  </a:lnTo>
                  <a:lnTo>
                    <a:pt x="161671" y="554951"/>
                  </a:lnTo>
                  <a:lnTo>
                    <a:pt x="162255" y="602145"/>
                  </a:lnTo>
                  <a:lnTo>
                    <a:pt x="155460" y="652754"/>
                  </a:lnTo>
                  <a:lnTo>
                    <a:pt x="147104" y="693127"/>
                  </a:lnTo>
                  <a:lnTo>
                    <a:pt x="143027" y="709612"/>
                  </a:lnTo>
                  <a:lnTo>
                    <a:pt x="207276" y="733272"/>
                  </a:lnTo>
                  <a:lnTo>
                    <a:pt x="211061" y="712863"/>
                  </a:lnTo>
                  <a:lnTo>
                    <a:pt x="218935" y="660831"/>
                  </a:lnTo>
                  <a:lnTo>
                    <a:pt x="223494" y="613244"/>
                  </a:lnTo>
                  <a:lnTo>
                    <a:pt x="234213" y="613778"/>
                  </a:lnTo>
                  <a:lnTo>
                    <a:pt x="235927" y="567677"/>
                  </a:lnTo>
                  <a:lnTo>
                    <a:pt x="235051" y="530860"/>
                  </a:lnTo>
                  <a:lnTo>
                    <a:pt x="231457" y="481253"/>
                  </a:lnTo>
                  <a:lnTo>
                    <a:pt x="229971" y="466864"/>
                  </a:lnTo>
                  <a:lnTo>
                    <a:pt x="257810" y="455447"/>
                  </a:lnTo>
                  <a:lnTo>
                    <a:pt x="358508" y="70421"/>
                  </a:lnTo>
                  <a:lnTo>
                    <a:pt x="361696" y="67995"/>
                  </a:lnTo>
                  <a:lnTo>
                    <a:pt x="388454" y="49034"/>
                  </a:lnTo>
                  <a:lnTo>
                    <a:pt x="410413" y="36372"/>
                  </a:lnTo>
                  <a:close/>
                </a:path>
              </a:pathLst>
            </a:custGeom>
            <a:solidFill>
              <a:srgbClr val="6D69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05293" y="1560551"/>
              <a:ext cx="874391" cy="1538342"/>
            </a:xfrm>
            <a:prstGeom prst="rect">
              <a:avLst/>
            </a:prstGeom>
            <a:blipFill>
              <a:blip r:embed="rId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659176" y="1241209"/>
              <a:ext cx="254095" cy="88555"/>
            </a:xfrm>
            <a:prstGeom prst="rect">
              <a:avLst/>
            </a:prstGeom>
            <a:blipFill>
              <a:blip r:embed="rId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818328" y="1191479"/>
              <a:ext cx="190336" cy="213487"/>
            </a:xfrm>
            <a:prstGeom prst="rect">
              <a:avLst/>
            </a:prstGeom>
            <a:blipFill>
              <a:blip r:embed="rId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181407" y="1191601"/>
              <a:ext cx="177200" cy="207907"/>
            </a:xfrm>
            <a:prstGeom prst="rect">
              <a:avLst/>
            </a:prstGeom>
            <a:blipFill>
              <a:blip r:embed="rId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632510" y="1236395"/>
              <a:ext cx="1056640" cy="1863089"/>
            </a:xfrm>
            <a:custGeom>
              <a:avLst/>
              <a:gdLst/>
              <a:ahLst/>
              <a:cxnLst/>
              <a:rect l="l" t="t" r="r" b="b"/>
              <a:pathLst>
                <a:path w="1056640" h="1863089">
                  <a:moveTo>
                    <a:pt x="407314" y="1258455"/>
                  </a:moveTo>
                  <a:lnTo>
                    <a:pt x="392303" y="574332"/>
                  </a:lnTo>
                  <a:lnTo>
                    <a:pt x="318096" y="202298"/>
                  </a:lnTo>
                  <a:lnTo>
                    <a:pt x="308965" y="185635"/>
                  </a:lnTo>
                  <a:lnTo>
                    <a:pt x="287566" y="141008"/>
                  </a:lnTo>
                  <a:lnTo>
                    <a:pt x="262877" y="76454"/>
                  </a:lnTo>
                  <a:lnTo>
                    <a:pt x="243878" y="0"/>
                  </a:lnTo>
                  <a:lnTo>
                    <a:pt x="158800" y="23241"/>
                  </a:lnTo>
                  <a:lnTo>
                    <a:pt x="80187" y="51803"/>
                  </a:lnTo>
                  <a:lnTo>
                    <a:pt x="22440" y="76034"/>
                  </a:lnTo>
                  <a:lnTo>
                    <a:pt x="0" y="86258"/>
                  </a:lnTo>
                  <a:lnTo>
                    <a:pt x="97396" y="468033"/>
                  </a:lnTo>
                  <a:lnTo>
                    <a:pt x="100990" y="485317"/>
                  </a:lnTo>
                  <a:lnTo>
                    <a:pt x="108762" y="528993"/>
                  </a:lnTo>
                  <a:lnTo>
                    <a:pt x="116217" y="586765"/>
                  </a:lnTo>
                  <a:lnTo>
                    <a:pt x="118884" y="646328"/>
                  </a:lnTo>
                  <a:lnTo>
                    <a:pt x="116687" y="670407"/>
                  </a:lnTo>
                  <a:lnTo>
                    <a:pt x="111493" y="701319"/>
                  </a:lnTo>
                  <a:lnTo>
                    <a:pt x="103974" y="738530"/>
                  </a:lnTo>
                  <a:lnTo>
                    <a:pt x="94856" y="781545"/>
                  </a:lnTo>
                  <a:lnTo>
                    <a:pt x="84823" y="829843"/>
                  </a:lnTo>
                  <a:lnTo>
                    <a:pt x="74574" y="882916"/>
                  </a:lnTo>
                  <a:lnTo>
                    <a:pt x="64820" y="940231"/>
                  </a:lnTo>
                  <a:lnTo>
                    <a:pt x="56248" y="1001293"/>
                  </a:lnTo>
                  <a:lnTo>
                    <a:pt x="49568" y="1065593"/>
                  </a:lnTo>
                  <a:lnTo>
                    <a:pt x="45466" y="1132598"/>
                  </a:lnTo>
                  <a:lnTo>
                    <a:pt x="44665" y="1201801"/>
                  </a:lnTo>
                  <a:lnTo>
                    <a:pt x="40817" y="1421193"/>
                  </a:lnTo>
                  <a:lnTo>
                    <a:pt x="28549" y="1653120"/>
                  </a:lnTo>
                  <a:lnTo>
                    <a:pt x="15544" y="1836839"/>
                  </a:lnTo>
                  <a:lnTo>
                    <a:pt x="13474" y="1862505"/>
                  </a:lnTo>
                  <a:lnTo>
                    <a:pt x="375513" y="1862505"/>
                  </a:lnTo>
                  <a:lnTo>
                    <a:pt x="378498" y="1808721"/>
                  </a:lnTo>
                  <a:lnTo>
                    <a:pt x="391121" y="1570202"/>
                  </a:lnTo>
                  <a:lnTo>
                    <a:pt x="402424" y="1353185"/>
                  </a:lnTo>
                  <a:lnTo>
                    <a:pt x="407314" y="1258455"/>
                  </a:lnTo>
                  <a:close/>
                </a:path>
                <a:path w="1056640" h="1863089">
                  <a:moveTo>
                    <a:pt x="1056132" y="1862505"/>
                  </a:moveTo>
                  <a:lnTo>
                    <a:pt x="1040511" y="1771256"/>
                  </a:lnTo>
                  <a:lnTo>
                    <a:pt x="1003173" y="1551927"/>
                  </a:lnTo>
                  <a:lnTo>
                    <a:pt x="959345" y="1292021"/>
                  </a:lnTo>
                  <a:lnTo>
                    <a:pt x="924115" y="1077963"/>
                  </a:lnTo>
                  <a:lnTo>
                    <a:pt x="912634" y="1013320"/>
                  </a:lnTo>
                  <a:lnTo>
                    <a:pt x="899439" y="949794"/>
                  </a:lnTo>
                  <a:lnTo>
                    <a:pt x="885228" y="888225"/>
                  </a:lnTo>
                  <a:lnTo>
                    <a:pt x="870750" y="829437"/>
                  </a:lnTo>
                  <a:lnTo>
                    <a:pt x="843826" y="723595"/>
                  </a:lnTo>
                  <a:lnTo>
                    <a:pt x="832827" y="678218"/>
                  </a:lnTo>
                  <a:lnTo>
                    <a:pt x="824445" y="638987"/>
                  </a:lnTo>
                  <a:lnTo>
                    <a:pt x="819404" y="606742"/>
                  </a:lnTo>
                  <a:lnTo>
                    <a:pt x="818413" y="582320"/>
                  </a:lnTo>
                  <a:lnTo>
                    <a:pt x="822896" y="533603"/>
                  </a:lnTo>
                  <a:lnTo>
                    <a:pt x="828624" y="492163"/>
                  </a:lnTo>
                  <a:lnTo>
                    <a:pt x="833539" y="463384"/>
                  </a:lnTo>
                  <a:lnTo>
                    <a:pt x="835634" y="452602"/>
                  </a:lnTo>
                  <a:lnTo>
                    <a:pt x="888961" y="67373"/>
                  </a:lnTo>
                  <a:lnTo>
                    <a:pt x="674509" y="2565"/>
                  </a:lnTo>
                  <a:lnTo>
                    <a:pt x="662952" y="36842"/>
                  </a:lnTo>
                  <a:lnTo>
                    <a:pt x="649566" y="73444"/>
                  </a:lnTo>
                  <a:lnTo>
                    <a:pt x="634644" y="114960"/>
                  </a:lnTo>
                  <a:lnTo>
                    <a:pt x="618451" y="163918"/>
                  </a:lnTo>
                  <a:lnTo>
                    <a:pt x="601268" y="222872"/>
                  </a:lnTo>
                  <a:lnTo>
                    <a:pt x="575183" y="304152"/>
                  </a:lnTo>
                  <a:lnTo>
                    <a:pt x="546341" y="412750"/>
                  </a:lnTo>
                  <a:lnTo>
                    <a:pt x="522998" y="507834"/>
                  </a:lnTo>
                  <a:lnTo>
                    <a:pt x="513384" y="548614"/>
                  </a:lnTo>
                  <a:lnTo>
                    <a:pt x="625309" y="1270838"/>
                  </a:lnTo>
                  <a:lnTo>
                    <a:pt x="641159" y="1367091"/>
                  </a:lnTo>
                  <a:lnTo>
                    <a:pt x="677811" y="1586001"/>
                  </a:lnTo>
                  <a:lnTo>
                    <a:pt x="718985" y="1822843"/>
                  </a:lnTo>
                  <a:lnTo>
                    <a:pt x="726744" y="1862505"/>
                  </a:lnTo>
                  <a:lnTo>
                    <a:pt x="1056132" y="1862505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8143026" y="1250104"/>
              <a:ext cx="374526" cy="537563"/>
            </a:xfrm>
            <a:prstGeom prst="rect">
              <a:avLst/>
            </a:prstGeom>
            <a:blipFill>
              <a:blip r:embed="rId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645924" y="1254146"/>
              <a:ext cx="379447" cy="539720"/>
            </a:xfrm>
            <a:prstGeom prst="rect">
              <a:avLst/>
            </a:prstGeom>
            <a:blipFill>
              <a:blip r:embed="rId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242950" y="2411549"/>
              <a:ext cx="188730" cy="687344"/>
            </a:xfrm>
            <a:prstGeom prst="rect">
              <a:avLst/>
            </a:prstGeom>
            <a:blipFill>
              <a:blip r:embed="rId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938972" y="2495203"/>
              <a:ext cx="100835" cy="603690"/>
            </a:xfrm>
            <a:prstGeom prst="rect">
              <a:avLst/>
            </a:prstGeom>
            <a:blipFill>
              <a:blip r:embed="rId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540408" y="2239318"/>
              <a:ext cx="156239" cy="859575"/>
            </a:xfrm>
            <a:prstGeom prst="rect">
              <a:avLst/>
            </a:prstGeom>
            <a:blipFill>
              <a:blip r:embed="rId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355633" y="1952195"/>
              <a:ext cx="78690" cy="148372"/>
            </a:xfrm>
            <a:prstGeom prst="rect">
              <a:avLst/>
            </a:prstGeom>
            <a:blipFill>
              <a:blip r:embed="rId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995953" y="1132996"/>
              <a:ext cx="168451" cy="31231"/>
            </a:xfrm>
            <a:prstGeom prst="rect">
              <a:avLst/>
            </a:prstGeom>
            <a:blipFill>
              <a:blip r:embed="rId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634229" y="2239809"/>
              <a:ext cx="233113" cy="859084"/>
            </a:xfrm>
            <a:prstGeom prst="rect">
              <a:avLst/>
            </a:prstGeom>
            <a:blipFill>
              <a:blip r:embed="rId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8364067" y="1256003"/>
              <a:ext cx="99060" cy="31115"/>
            </a:xfrm>
            <a:custGeom>
              <a:avLst/>
              <a:gdLst/>
              <a:ahLst/>
              <a:cxnLst/>
              <a:rect l="l" t="t" r="r" b="b"/>
              <a:pathLst>
                <a:path w="99059" h="31115">
                  <a:moveTo>
                    <a:pt x="0" y="0"/>
                  </a:moveTo>
                  <a:lnTo>
                    <a:pt x="45958" y="22021"/>
                  </a:lnTo>
                  <a:lnTo>
                    <a:pt x="90629" y="30698"/>
                  </a:lnTo>
                  <a:lnTo>
                    <a:pt x="98505" y="29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758864" y="1519637"/>
              <a:ext cx="217515" cy="221322"/>
            </a:xfrm>
            <a:prstGeom prst="rect">
              <a:avLst/>
            </a:prstGeom>
            <a:blipFill>
              <a:blip r:embed="rId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755331" y="1673605"/>
              <a:ext cx="234950" cy="74295"/>
            </a:xfrm>
            <a:custGeom>
              <a:avLst/>
              <a:gdLst/>
              <a:ahLst/>
              <a:cxnLst/>
              <a:rect l="l" t="t" r="r" b="b"/>
              <a:pathLst>
                <a:path w="234950" h="74294">
                  <a:moveTo>
                    <a:pt x="25552" y="59677"/>
                  </a:moveTo>
                  <a:lnTo>
                    <a:pt x="24828" y="55105"/>
                  </a:lnTo>
                  <a:lnTo>
                    <a:pt x="24003" y="52539"/>
                  </a:lnTo>
                  <a:lnTo>
                    <a:pt x="18999" y="50393"/>
                  </a:lnTo>
                  <a:lnTo>
                    <a:pt x="5041" y="48374"/>
                  </a:lnTo>
                  <a:lnTo>
                    <a:pt x="0" y="52298"/>
                  </a:lnTo>
                  <a:lnTo>
                    <a:pt x="1524" y="68453"/>
                  </a:lnTo>
                  <a:lnTo>
                    <a:pt x="9017" y="74091"/>
                  </a:lnTo>
                  <a:lnTo>
                    <a:pt x="25438" y="65265"/>
                  </a:lnTo>
                  <a:lnTo>
                    <a:pt x="25552" y="59677"/>
                  </a:lnTo>
                  <a:close/>
                </a:path>
                <a:path w="234950" h="74294">
                  <a:moveTo>
                    <a:pt x="234594" y="18872"/>
                  </a:moveTo>
                  <a:lnTo>
                    <a:pt x="228206" y="3670"/>
                  </a:lnTo>
                  <a:lnTo>
                    <a:pt x="219252" y="0"/>
                  </a:lnTo>
                  <a:lnTo>
                    <a:pt x="206108" y="12344"/>
                  </a:lnTo>
                  <a:lnTo>
                    <a:pt x="207708" y="17754"/>
                  </a:lnTo>
                  <a:lnTo>
                    <a:pt x="209804" y="21996"/>
                  </a:lnTo>
                  <a:lnTo>
                    <a:pt x="211378" y="24269"/>
                  </a:lnTo>
                  <a:lnTo>
                    <a:pt x="216865" y="25171"/>
                  </a:lnTo>
                  <a:lnTo>
                    <a:pt x="230911" y="23825"/>
                  </a:lnTo>
                  <a:lnTo>
                    <a:pt x="234594" y="18872"/>
                  </a:lnTo>
                  <a:close/>
                </a:path>
              </a:pathLst>
            </a:custGeom>
            <a:solidFill>
              <a:srgbClr val="2342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286643" y="1526555"/>
              <a:ext cx="127433" cy="112501"/>
            </a:xfrm>
            <a:prstGeom prst="rect">
              <a:avLst/>
            </a:prstGeom>
            <a:blipFill>
              <a:blip r:embed="rId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315431" y="1199963"/>
              <a:ext cx="78719" cy="358105"/>
            </a:xfrm>
            <a:prstGeom prst="rect">
              <a:avLst/>
            </a:prstGeom>
            <a:blipFill>
              <a:blip r:embed="rId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322319" y="1544972"/>
              <a:ext cx="72536" cy="64408"/>
            </a:xfrm>
            <a:prstGeom prst="rect">
              <a:avLst/>
            </a:prstGeom>
            <a:blipFill>
              <a:blip r:embed="rId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143026" y="1157560"/>
              <a:ext cx="392881" cy="1047210"/>
            </a:xfrm>
            <a:prstGeom prst="rect">
              <a:avLst/>
            </a:prstGeom>
            <a:blipFill>
              <a:blip r:embed="rId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746703" y="1157481"/>
              <a:ext cx="273434" cy="632486"/>
            </a:xfrm>
            <a:prstGeom prst="rect">
              <a:avLst/>
            </a:prstGeom>
            <a:blipFill>
              <a:blip r:embed="rId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823971" y="1613025"/>
              <a:ext cx="728980" cy="707390"/>
            </a:xfrm>
            <a:custGeom>
              <a:avLst/>
              <a:gdLst/>
              <a:ahLst/>
              <a:cxnLst/>
              <a:rect l="l" t="t" r="r" b="b"/>
              <a:pathLst>
                <a:path w="728979" h="707389">
                  <a:moveTo>
                    <a:pt x="482988" y="0"/>
                  </a:moveTo>
                  <a:lnTo>
                    <a:pt x="30920" y="170754"/>
                  </a:lnTo>
                  <a:lnTo>
                    <a:pt x="11111" y="178810"/>
                  </a:lnTo>
                  <a:lnTo>
                    <a:pt x="5035" y="181596"/>
                  </a:lnTo>
                  <a:lnTo>
                    <a:pt x="0" y="185485"/>
                  </a:lnTo>
                  <a:lnTo>
                    <a:pt x="172" y="189857"/>
                  </a:lnTo>
                  <a:lnTo>
                    <a:pt x="8557" y="193239"/>
                  </a:lnTo>
                  <a:lnTo>
                    <a:pt x="275544" y="707224"/>
                  </a:lnTo>
                  <a:lnTo>
                    <a:pt x="728982" y="525233"/>
                  </a:lnTo>
                  <a:lnTo>
                    <a:pt x="4829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827190" y="1619425"/>
              <a:ext cx="724312" cy="532556"/>
            </a:xfrm>
            <a:prstGeom prst="rect">
              <a:avLst/>
            </a:prstGeom>
            <a:blipFill>
              <a:blip r:embed="rId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823311" y="1620559"/>
              <a:ext cx="742315" cy="707390"/>
            </a:xfrm>
            <a:custGeom>
              <a:avLst/>
              <a:gdLst/>
              <a:ahLst/>
              <a:cxnLst/>
              <a:rect l="l" t="t" r="r" b="b"/>
              <a:pathLst>
                <a:path w="742315" h="707389">
                  <a:moveTo>
                    <a:pt x="491446" y="0"/>
                  </a:moveTo>
                  <a:lnTo>
                    <a:pt x="2296" y="184513"/>
                  </a:lnTo>
                  <a:lnTo>
                    <a:pt x="0" y="181067"/>
                  </a:lnTo>
                  <a:lnTo>
                    <a:pt x="278935" y="707119"/>
                  </a:lnTo>
                  <a:lnTo>
                    <a:pt x="741809" y="525819"/>
                  </a:lnTo>
                  <a:lnTo>
                    <a:pt x="491446" y="0"/>
                  </a:lnTo>
                  <a:close/>
                </a:path>
              </a:pathLst>
            </a:custGeom>
            <a:solidFill>
              <a:srgbClr val="40C6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988795" y="1738723"/>
              <a:ext cx="316876" cy="225869"/>
            </a:xfrm>
            <a:prstGeom prst="rect">
              <a:avLst/>
            </a:prstGeom>
            <a:blipFill>
              <a:blip r:embed="rId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901117" y="1973191"/>
              <a:ext cx="417195" cy="208279"/>
            </a:xfrm>
            <a:custGeom>
              <a:avLst/>
              <a:gdLst/>
              <a:ahLst/>
              <a:cxnLst/>
              <a:rect l="l" t="t" r="r" b="b"/>
              <a:pathLst>
                <a:path w="417195" h="208280">
                  <a:moveTo>
                    <a:pt x="122990" y="86"/>
                  </a:moveTo>
                  <a:lnTo>
                    <a:pt x="77141" y="3607"/>
                  </a:lnTo>
                  <a:lnTo>
                    <a:pt x="32093" y="11349"/>
                  </a:lnTo>
                  <a:lnTo>
                    <a:pt x="17" y="66735"/>
                  </a:lnTo>
                  <a:lnTo>
                    <a:pt x="0" y="74271"/>
                  </a:lnTo>
                  <a:lnTo>
                    <a:pt x="7279" y="79240"/>
                  </a:lnTo>
                  <a:lnTo>
                    <a:pt x="47916" y="61790"/>
                  </a:lnTo>
                  <a:lnTo>
                    <a:pt x="58977" y="50266"/>
                  </a:lnTo>
                  <a:lnTo>
                    <a:pt x="63105" y="46091"/>
                  </a:lnTo>
                  <a:lnTo>
                    <a:pt x="72671" y="42264"/>
                  </a:lnTo>
                  <a:lnTo>
                    <a:pt x="85144" y="41865"/>
                  </a:lnTo>
                  <a:lnTo>
                    <a:pt x="96897" y="43334"/>
                  </a:lnTo>
                  <a:lnTo>
                    <a:pt x="104298" y="45110"/>
                  </a:lnTo>
                  <a:lnTo>
                    <a:pt x="100856" y="48666"/>
                  </a:lnTo>
                  <a:lnTo>
                    <a:pt x="86780" y="55220"/>
                  </a:lnTo>
                  <a:lnTo>
                    <a:pt x="52407" y="69553"/>
                  </a:lnTo>
                  <a:lnTo>
                    <a:pt x="38520" y="75663"/>
                  </a:lnTo>
                  <a:lnTo>
                    <a:pt x="26312" y="81476"/>
                  </a:lnTo>
                  <a:lnTo>
                    <a:pt x="17263" y="86959"/>
                  </a:lnTo>
                  <a:lnTo>
                    <a:pt x="12849" y="92081"/>
                  </a:lnTo>
                  <a:lnTo>
                    <a:pt x="12625" y="102556"/>
                  </a:lnTo>
                  <a:lnTo>
                    <a:pt x="17312" y="112030"/>
                  </a:lnTo>
                  <a:lnTo>
                    <a:pt x="24844" y="118568"/>
                  </a:lnTo>
                  <a:lnTo>
                    <a:pt x="33156" y="120238"/>
                  </a:lnTo>
                  <a:lnTo>
                    <a:pt x="29215" y="127013"/>
                  </a:lnTo>
                  <a:lnTo>
                    <a:pt x="53483" y="155908"/>
                  </a:lnTo>
                  <a:lnTo>
                    <a:pt x="52060" y="164424"/>
                  </a:lnTo>
                  <a:lnTo>
                    <a:pt x="82662" y="186213"/>
                  </a:lnTo>
                  <a:lnTo>
                    <a:pt x="84118" y="189736"/>
                  </a:lnTo>
                  <a:lnTo>
                    <a:pt x="86387" y="197142"/>
                  </a:lnTo>
                  <a:lnTo>
                    <a:pt x="93477" y="204482"/>
                  </a:lnTo>
                  <a:lnTo>
                    <a:pt x="109396" y="207807"/>
                  </a:lnTo>
                  <a:lnTo>
                    <a:pt x="133395" y="206282"/>
                  </a:lnTo>
                  <a:lnTo>
                    <a:pt x="157357" y="202253"/>
                  </a:lnTo>
                  <a:lnTo>
                    <a:pt x="178992" y="196543"/>
                  </a:lnTo>
                  <a:lnTo>
                    <a:pt x="196007" y="189970"/>
                  </a:lnTo>
                  <a:lnTo>
                    <a:pt x="217363" y="180224"/>
                  </a:lnTo>
                  <a:lnTo>
                    <a:pt x="245578" y="168284"/>
                  </a:lnTo>
                  <a:lnTo>
                    <a:pt x="299963" y="148707"/>
                  </a:lnTo>
                  <a:lnTo>
                    <a:pt x="365123" y="137851"/>
                  </a:lnTo>
                  <a:lnTo>
                    <a:pt x="417058" y="130563"/>
                  </a:lnTo>
                  <a:lnTo>
                    <a:pt x="374285" y="22614"/>
                  </a:lnTo>
                  <a:lnTo>
                    <a:pt x="308115" y="33411"/>
                  </a:lnTo>
                  <a:lnTo>
                    <a:pt x="259241" y="40834"/>
                  </a:lnTo>
                  <a:lnTo>
                    <a:pt x="229916" y="44208"/>
                  </a:lnTo>
                  <a:lnTo>
                    <a:pt x="207796" y="37842"/>
                  </a:lnTo>
                  <a:lnTo>
                    <a:pt x="174046" y="23556"/>
                  </a:lnTo>
                  <a:lnTo>
                    <a:pt x="122990" y="86"/>
                  </a:lnTo>
                  <a:close/>
                </a:path>
              </a:pathLst>
            </a:custGeom>
            <a:solidFill>
              <a:srgbClr val="F7D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897590" y="1972001"/>
              <a:ext cx="168036" cy="79167"/>
            </a:xfrm>
            <a:prstGeom prst="rect">
              <a:avLst/>
            </a:prstGeom>
            <a:blipFill>
              <a:blip r:embed="rId9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924853" y="1955835"/>
              <a:ext cx="499860" cy="212670"/>
            </a:xfrm>
            <a:prstGeom prst="rect">
              <a:avLst/>
            </a:prstGeom>
            <a:blipFill>
              <a:blip r:embed="rId9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265031" y="1303765"/>
              <a:ext cx="515620" cy="836294"/>
            </a:xfrm>
            <a:custGeom>
              <a:avLst/>
              <a:gdLst/>
              <a:ahLst/>
              <a:cxnLst/>
              <a:rect l="l" t="t" r="r" b="b"/>
              <a:pathLst>
                <a:path w="515620" h="836294">
                  <a:moveTo>
                    <a:pt x="256444" y="0"/>
                  </a:moveTo>
                  <a:lnTo>
                    <a:pt x="225719" y="71956"/>
                  </a:lnTo>
                  <a:lnTo>
                    <a:pt x="207052" y="208022"/>
                  </a:lnTo>
                  <a:lnTo>
                    <a:pt x="197795" y="339813"/>
                  </a:lnTo>
                  <a:lnTo>
                    <a:pt x="195298" y="398940"/>
                  </a:lnTo>
                  <a:lnTo>
                    <a:pt x="279283" y="573808"/>
                  </a:lnTo>
                  <a:lnTo>
                    <a:pt x="0" y="676677"/>
                  </a:lnTo>
                  <a:lnTo>
                    <a:pt x="50779" y="836114"/>
                  </a:lnTo>
                  <a:lnTo>
                    <a:pt x="282304" y="779700"/>
                  </a:lnTo>
                  <a:lnTo>
                    <a:pt x="337875" y="765823"/>
                  </a:lnTo>
                  <a:lnTo>
                    <a:pt x="376077" y="754867"/>
                  </a:lnTo>
                  <a:lnTo>
                    <a:pt x="435520" y="734750"/>
                  </a:lnTo>
                  <a:lnTo>
                    <a:pt x="490571" y="709168"/>
                  </a:lnTo>
                  <a:lnTo>
                    <a:pt x="515594" y="681816"/>
                  </a:lnTo>
                  <a:lnTo>
                    <a:pt x="513093" y="652630"/>
                  </a:lnTo>
                  <a:lnTo>
                    <a:pt x="504500" y="610854"/>
                  </a:lnTo>
                  <a:lnTo>
                    <a:pt x="491690" y="560355"/>
                  </a:lnTo>
                  <a:lnTo>
                    <a:pt x="460914" y="448660"/>
                  </a:lnTo>
                  <a:lnTo>
                    <a:pt x="448301" y="407622"/>
                  </a:lnTo>
                  <a:lnTo>
                    <a:pt x="430674" y="356618"/>
                  </a:lnTo>
                  <a:lnTo>
                    <a:pt x="409798" y="299667"/>
                  </a:lnTo>
                  <a:lnTo>
                    <a:pt x="387433" y="240788"/>
                  </a:lnTo>
                  <a:lnTo>
                    <a:pt x="365343" y="183997"/>
                  </a:lnTo>
                  <a:lnTo>
                    <a:pt x="345290" y="133315"/>
                  </a:lnTo>
                  <a:lnTo>
                    <a:pt x="318343" y="66344"/>
                  </a:lnTo>
                  <a:lnTo>
                    <a:pt x="280066" y="15170"/>
                  </a:lnTo>
                  <a:lnTo>
                    <a:pt x="263368" y="3615"/>
                  </a:lnTo>
                  <a:lnTo>
                    <a:pt x="256444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307125" y="2024116"/>
              <a:ext cx="427523" cy="116365"/>
            </a:xfrm>
            <a:prstGeom prst="rect">
              <a:avLst/>
            </a:prstGeom>
            <a:blipFill>
              <a:blip r:embed="rId9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434216" y="1329094"/>
              <a:ext cx="302578" cy="557170"/>
            </a:xfrm>
            <a:prstGeom prst="rect">
              <a:avLst/>
            </a:prstGeom>
            <a:blipFill>
              <a:blip r:embed="rId10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265031" y="1878059"/>
              <a:ext cx="443311" cy="146858"/>
            </a:xfrm>
            <a:prstGeom prst="rect">
              <a:avLst/>
            </a:prstGeom>
            <a:blipFill>
              <a:blip r:embed="rId10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362683" y="2212168"/>
              <a:ext cx="234562" cy="371706"/>
            </a:xfrm>
            <a:prstGeom prst="rect">
              <a:avLst/>
            </a:prstGeom>
            <a:blipFill>
              <a:blip r:embed="rId10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329041" y="876863"/>
              <a:ext cx="53340" cy="123189"/>
            </a:xfrm>
            <a:custGeom>
              <a:avLst/>
              <a:gdLst/>
              <a:ahLst/>
              <a:cxnLst/>
              <a:rect l="l" t="t" r="r" b="b"/>
              <a:pathLst>
                <a:path w="53340" h="123190">
                  <a:moveTo>
                    <a:pt x="33211" y="0"/>
                  </a:moveTo>
                  <a:lnTo>
                    <a:pt x="8960" y="59285"/>
                  </a:lnTo>
                  <a:lnTo>
                    <a:pt x="923" y="115080"/>
                  </a:lnTo>
                  <a:lnTo>
                    <a:pt x="0" y="123164"/>
                  </a:lnTo>
                  <a:lnTo>
                    <a:pt x="30057" y="98758"/>
                  </a:lnTo>
                  <a:lnTo>
                    <a:pt x="49890" y="56913"/>
                  </a:lnTo>
                  <a:lnTo>
                    <a:pt x="53080" y="17402"/>
                  </a:lnTo>
                  <a:lnTo>
                    <a:pt x="33211" y="0"/>
                  </a:lnTo>
                  <a:close/>
                </a:path>
              </a:pathLst>
            </a:custGeom>
            <a:solidFill>
              <a:srgbClr val="F0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349744" y="888597"/>
              <a:ext cx="27554" cy="81485"/>
            </a:xfrm>
            <a:prstGeom prst="rect">
              <a:avLst/>
            </a:prstGeom>
            <a:blipFill>
              <a:blip r:embed="rId10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802295" y="874330"/>
              <a:ext cx="48895" cy="124460"/>
            </a:xfrm>
            <a:custGeom>
              <a:avLst/>
              <a:gdLst/>
              <a:ahLst/>
              <a:cxnLst/>
              <a:rect l="l" t="t" r="r" b="b"/>
              <a:pathLst>
                <a:path w="48895" h="124459">
                  <a:moveTo>
                    <a:pt x="20566" y="0"/>
                  </a:moveTo>
                  <a:lnTo>
                    <a:pt x="0" y="16764"/>
                  </a:lnTo>
                  <a:lnTo>
                    <a:pt x="1548" y="56357"/>
                  </a:lnTo>
                  <a:lnTo>
                    <a:pt x="19624" y="98811"/>
                  </a:lnTo>
                  <a:lnTo>
                    <a:pt x="48640" y="124161"/>
                  </a:lnTo>
                  <a:lnTo>
                    <a:pt x="48054" y="116051"/>
                  </a:lnTo>
                  <a:lnTo>
                    <a:pt x="42336" y="60028"/>
                  </a:lnTo>
                  <a:lnTo>
                    <a:pt x="36516" y="18021"/>
                  </a:lnTo>
                  <a:lnTo>
                    <a:pt x="20566" y="0"/>
                  </a:lnTo>
                  <a:close/>
                </a:path>
              </a:pathLst>
            </a:custGeom>
            <a:solidFill>
              <a:srgbClr val="F0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804019" y="886898"/>
              <a:ext cx="34475" cy="82014"/>
            </a:xfrm>
            <a:prstGeom prst="rect">
              <a:avLst/>
            </a:prstGeom>
            <a:blipFill>
              <a:blip r:embed="rId10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835059" y="595122"/>
              <a:ext cx="508000" cy="573405"/>
            </a:xfrm>
            <a:custGeom>
              <a:avLst/>
              <a:gdLst/>
              <a:ahLst/>
              <a:cxnLst/>
              <a:rect l="l" t="t" r="r" b="b"/>
              <a:pathLst>
                <a:path w="508000" h="573405">
                  <a:moveTo>
                    <a:pt x="246586" y="0"/>
                  </a:moveTo>
                  <a:lnTo>
                    <a:pt x="201180" y="6988"/>
                  </a:lnTo>
                  <a:lnTo>
                    <a:pt x="159606" y="22406"/>
                  </a:lnTo>
                  <a:lnTo>
                    <a:pt x="122161" y="45312"/>
                  </a:lnTo>
                  <a:lnTo>
                    <a:pt x="89139" y="74765"/>
                  </a:lnTo>
                  <a:lnTo>
                    <a:pt x="60836" y="109823"/>
                  </a:lnTo>
                  <a:lnTo>
                    <a:pt x="37547" y="149544"/>
                  </a:lnTo>
                  <a:lnTo>
                    <a:pt x="19566" y="192987"/>
                  </a:lnTo>
                  <a:lnTo>
                    <a:pt x="7190" y="239211"/>
                  </a:lnTo>
                  <a:lnTo>
                    <a:pt x="445" y="285925"/>
                  </a:lnTo>
                  <a:lnTo>
                    <a:pt x="0" y="330391"/>
                  </a:lnTo>
                  <a:lnTo>
                    <a:pt x="6821" y="372421"/>
                  </a:lnTo>
                  <a:lnTo>
                    <a:pt x="21878" y="411824"/>
                  </a:lnTo>
                  <a:lnTo>
                    <a:pt x="46141" y="448410"/>
                  </a:lnTo>
                  <a:lnTo>
                    <a:pt x="79109" y="477242"/>
                  </a:lnTo>
                  <a:lnTo>
                    <a:pt x="118587" y="502303"/>
                  </a:lnTo>
                  <a:lnTo>
                    <a:pt x="133712" y="513334"/>
                  </a:lnTo>
                  <a:lnTo>
                    <a:pt x="168219" y="540685"/>
                  </a:lnTo>
                  <a:lnTo>
                    <a:pt x="211838" y="566487"/>
                  </a:lnTo>
                  <a:lnTo>
                    <a:pt x="244132" y="573079"/>
                  </a:lnTo>
                  <a:lnTo>
                    <a:pt x="293084" y="566818"/>
                  </a:lnTo>
                  <a:lnTo>
                    <a:pt x="332666" y="549585"/>
                  </a:lnTo>
                  <a:lnTo>
                    <a:pt x="362705" y="528773"/>
                  </a:lnTo>
                  <a:lnTo>
                    <a:pt x="383026" y="511778"/>
                  </a:lnTo>
                  <a:lnTo>
                    <a:pt x="418245" y="484470"/>
                  </a:lnTo>
                  <a:lnTo>
                    <a:pt x="450397" y="458359"/>
                  </a:lnTo>
                  <a:lnTo>
                    <a:pt x="477404" y="428451"/>
                  </a:lnTo>
                  <a:lnTo>
                    <a:pt x="497192" y="389751"/>
                  </a:lnTo>
                  <a:lnTo>
                    <a:pt x="507682" y="337266"/>
                  </a:lnTo>
                  <a:lnTo>
                    <a:pt x="506798" y="266001"/>
                  </a:lnTo>
                  <a:lnTo>
                    <a:pt x="498526" y="217652"/>
                  </a:lnTo>
                  <a:lnTo>
                    <a:pt x="482969" y="170635"/>
                  </a:lnTo>
                  <a:lnTo>
                    <a:pt x="461178" y="126482"/>
                  </a:lnTo>
                  <a:lnTo>
                    <a:pt x="434204" y="86729"/>
                  </a:lnTo>
                  <a:lnTo>
                    <a:pt x="403101" y="52909"/>
                  </a:lnTo>
                  <a:lnTo>
                    <a:pt x="368920" y="26555"/>
                  </a:lnTo>
                  <a:lnTo>
                    <a:pt x="332712" y="9202"/>
                  </a:lnTo>
                  <a:lnTo>
                    <a:pt x="295531" y="2383"/>
                  </a:lnTo>
                  <a:lnTo>
                    <a:pt x="246586" y="0"/>
                  </a:lnTo>
                  <a:close/>
                </a:path>
              </a:pathLst>
            </a:custGeom>
            <a:solidFill>
              <a:srgbClr val="F7D9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126883" y="794057"/>
              <a:ext cx="215611" cy="156892"/>
            </a:xfrm>
            <a:prstGeom prst="rect">
              <a:avLst/>
            </a:prstGeom>
            <a:blipFill>
              <a:blip r:embed="rId10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850423" y="799752"/>
              <a:ext cx="210744" cy="155322"/>
            </a:xfrm>
            <a:prstGeom prst="rect">
              <a:avLst/>
            </a:prstGeom>
            <a:blipFill>
              <a:blip r:embed="rId10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057412" y="1109264"/>
              <a:ext cx="68226" cy="21024"/>
            </a:xfrm>
            <a:prstGeom prst="rect">
              <a:avLst/>
            </a:prstGeom>
            <a:blipFill>
              <a:blip r:embed="rId10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832932" y="595998"/>
              <a:ext cx="512098" cy="535398"/>
            </a:xfrm>
            <a:prstGeom prst="rect">
              <a:avLst/>
            </a:prstGeom>
            <a:blipFill>
              <a:blip r:embed="rId10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840777" y="902782"/>
              <a:ext cx="165735" cy="235585"/>
            </a:xfrm>
            <a:custGeom>
              <a:avLst/>
              <a:gdLst/>
              <a:ahLst/>
              <a:cxnLst/>
              <a:rect l="l" t="t" r="r" b="b"/>
              <a:pathLst>
                <a:path w="165734" h="235584">
                  <a:moveTo>
                    <a:pt x="15396" y="0"/>
                  </a:moveTo>
                  <a:lnTo>
                    <a:pt x="0" y="59303"/>
                  </a:lnTo>
                  <a:lnTo>
                    <a:pt x="7570" y="105005"/>
                  </a:lnTo>
                  <a:lnTo>
                    <a:pt x="28220" y="138131"/>
                  </a:lnTo>
                  <a:lnTo>
                    <a:pt x="52062" y="159702"/>
                  </a:lnTo>
                  <a:lnTo>
                    <a:pt x="69210" y="170742"/>
                  </a:lnTo>
                  <a:lnTo>
                    <a:pt x="99478" y="189683"/>
                  </a:lnTo>
                  <a:lnTo>
                    <a:pt x="130842" y="210855"/>
                  </a:lnTo>
                  <a:lnTo>
                    <a:pt x="165378" y="235198"/>
                  </a:lnTo>
                  <a:lnTo>
                    <a:pt x="139068" y="211193"/>
                  </a:lnTo>
                  <a:lnTo>
                    <a:pt x="116404" y="192918"/>
                  </a:lnTo>
                  <a:lnTo>
                    <a:pt x="83021" y="170094"/>
                  </a:lnTo>
                  <a:lnTo>
                    <a:pt x="31770" y="117780"/>
                  </a:lnTo>
                  <a:lnTo>
                    <a:pt x="13045" y="62170"/>
                  </a:lnTo>
                  <a:lnTo>
                    <a:pt x="12401" y="17998"/>
                  </a:lnTo>
                  <a:lnTo>
                    <a:pt x="15396" y="0"/>
                  </a:lnTo>
                  <a:close/>
                </a:path>
              </a:pathLst>
            </a:custGeom>
            <a:solidFill>
              <a:srgbClr val="F0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015822" y="1141802"/>
              <a:ext cx="156725" cy="30637"/>
            </a:xfrm>
            <a:prstGeom prst="rect">
              <a:avLst/>
            </a:prstGeom>
            <a:blipFill>
              <a:blip r:embed="rId10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146446" y="793731"/>
              <a:ext cx="169196" cy="124501"/>
            </a:xfrm>
            <a:prstGeom prst="rect">
              <a:avLst/>
            </a:prstGeom>
            <a:blipFill>
              <a:blip r:embed="rId1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891718" y="835041"/>
              <a:ext cx="141165" cy="83348"/>
            </a:xfrm>
            <a:prstGeom prst="rect">
              <a:avLst/>
            </a:prstGeom>
            <a:blipFill>
              <a:blip r:embed="rId1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158375" y="786578"/>
              <a:ext cx="149411" cy="37353"/>
            </a:xfrm>
            <a:prstGeom prst="rect">
              <a:avLst/>
            </a:prstGeom>
            <a:blipFill>
              <a:blip r:embed="rId1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871821" y="787458"/>
              <a:ext cx="150279" cy="34404"/>
            </a:xfrm>
            <a:prstGeom prst="rect">
              <a:avLst/>
            </a:prstGeom>
            <a:blipFill>
              <a:blip r:embed="rId1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8063085" y="958523"/>
              <a:ext cx="58707" cy="27181"/>
            </a:xfrm>
            <a:prstGeom prst="rect">
              <a:avLst/>
            </a:prstGeom>
            <a:blipFill>
              <a:blip r:embed="rId1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046034" y="982611"/>
              <a:ext cx="92075" cy="12065"/>
            </a:xfrm>
            <a:custGeom>
              <a:avLst/>
              <a:gdLst/>
              <a:ahLst/>
              <a:cxnLst/>
              <a:rect l="l" t="t" r="r" b="b"/>
              <a:pathLst>
                <a:path w="92075" h="12065">
                  <a:moveTo>
                    <a:pt x="32283" y="11874"/>
                  </a:moveTo>
                  <a:lnTo>
                    <a:pt x="28143" y="9753"/>
                  </a:lnTo>
                  <a:lnTo>
                    <a:pt x="18656" y="5359"/>
                  </a:lnTo>
                  <a:lnTo>
                    <a:pt x="8229" y="1663"/>
                  </a:lnTo>
                  <a:lnTo>
                    <a:pt x="1231" y="1676"/>
                  </a:lnTo>
                  <a:lnTo>
                    <a:pt x="0" y="7810"/>
                  </a:lnTo>
                  <a:lnTo>
                    <a:pt x="11353" y="10807"/>
                  </a:lnTo>
                  <a:lnTo>
                    <a:pt x="25400" y="11798"/>
                  </a:lnTo>
                  <a:lnTo>
                    <a:pt x="32283" y="11874"/>
                  </a:lnTo>
                  <a:close/>
                </a:path>
                <a:path w="92075" h="12065">
                  <a:moveTo>
                    <a:pt x="91757" y="7137"/>
                  </a:moveTo>
                  <a:lnTo>
                    <a:pt x="90436" y="0"/>
                  </a:lnTo>
                  <a:lnTo>
                    <a:pt x="83896" y="101"/>
                  </a:lnTo>
                  <a:lnTo>
                    <a:pt x="74079" y="4381"/>
                  </a:lnTo>
                  <a:lnTo>
                    <a:pt x="65138" y="9461"/>
                  </a:lnTo>
                  <a:lnTo>
                    <a:pt x="61226" y="11912"/>
                  </a:lnTo>
                  <a:lnTo>
                    <a:pt x="67754" y="11811"/>
                  </a:lnTo>
                  <a:lnTo>
                    <a:pt x="81064" y="10642"/>
                  </a:lnTo>
                  <a:lnTo>
                    <a:pt x="91757" y="7137"/>
                  </a:lnTo>
                  <a:close/>
                </a:path>
              </a:pathLst>
            </a:custGeom>
            <a:solidFill>
              <a:srgbClr val="DBA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034773" y="977621"/>
              <a:ext cx="113664" cy="21590"/>
            </a:xfrm>
            <a:custGeom>
              <a:avLst/>
              <a:gdLst/>
              <a:ahLst/>
              <a:cxnLst/>
              <a:rect l="l" t="t" r="r" b="b"/>
              <a:pathLst>
                <a:path w="113665" h="21590">
                  <a:moveTo>
                    <a:pt x="28185" y="7872"/>
                  </a:moveTo>
                  <a:lnTo>
                    <a:pt x="9838" y="7872"/>
                  </a:lnTo>
                  <a:lnTo>
                    <a:pt x="19641" y="8431"/>
                  </a:lnTo>
                  <a:lnTo>
                    <a:pt x="25022" y="10722"/>
                  </a:lnTo>
                  <a:lnTo>
                    <a:pt x="31839" y="15323"/>
                  </a:lnTo>
                  <a:lnTo>
                    <a:pt x="42061" y="19729"/>
                  </a:lnTo>
                  <a:lnTo>
                    <a:pt x="57655" y="21435"/>
                  </a:lnTo>
                  <a:lnTo>
                    <a:pt x="73921" y="19180"/>
                  </a:lnTo>
                  <a:lnTo>
                    <a:pt x="83946" y="14857"/>
                  </a:lnTo>
                  <a:lnTo>
                    <a:pt x="88323" y="11886"/>
                  </a:lnTo>
                  <a:lnTo>
                    <a:pt x="57077" y="11886"/>
                  </a:lnTo>
                  <a:lnTo>
                    <a:pt x="30939" y="8823"/>
                  </a:lnTo>
                  <a:lnTo>
                    <a:pt x="28185" y="7872"/>
                  </a:lnTo>
                  <a:close/>
                </a:path>
                <a:path w="113665" h="21590">
                  <a:moveTo>
                    <a:pt x="112207" y="8267"/>
                  </a:moveTo>
                  <a:lnTo>
                    <a:pt x="101528" y="8267"/>
                  </a:lnTo>
                  <a:lnTo>
                    <a:pt x="100855" y="13422"/>
                  </a:lnTo>
                  <a:lnTo>
                    <a:pt x="112207" y="8267"/>
                  </a:lnTo>
                  <a:close/>
                </a:path>
                <a:path w="113665" h="21590">
                  <a:moveTo>
                    <a:pt x="7346" y="591"/>
                  </a:moveTo>
                  <a:lnTo>
                    <a:pt x="2452" y="4612"/>
                  </a:lnTo>
                  <a:lnTo>
                    <a:pt x="0" y="9544"/>
                  </a:lnTo>
                  <a:lnTo>
                    <a:pt x="12344" y="13390"/>
                  </a:lnTo>
                  <a:lnTo>
                    <a:pt x="9838" y="7872"/>
                  </a:lnTo>
                  <a:lnTo>
                    <a:pt x="28185" y="7872"/>
                  </a:lnTo>
                  <a:lnTo>
                    <a:pt x="15602" y="3527"/>
                  </a:lnTo>
                  <a:lnTo>
                    <a:pt x="7346" y="591"/>
                  </a:lnTo>
                  <a:close/>
                </a:path>
                <a:path w="113665" h="21590">
                  <a:moveTo>
                    <a:pt x="102676" y="0"/>
                  </a:moveTo>
                  <a:lnTo>
                    <a:pt x="94745" y="3802"/>
                  </a:lnTo>
                  <a:lnTo>
                    <a:pt x="80910" y="9285"/>
                  </a:lnTo>
                  <a:lnTo>
                    <a:pt x="57077" y="11886"/>
                  </a:lnTo>
                  <a:lnTo>
                    <a:pt x="88323" y="11886"/>
                  </a:lnTo>
                  <a:lnTo>
                    <a:pt x="90216" y="10601"/>
                  </a:lnTo>
                  <a:lnTo>
                    <a:pt x="95218" y="8548"/>
                  </a:lnTo>
                  <a:lnTo>
                    <a:pt x="101528" y="8267"/>
                  </a:lnTo>
                  <a:lnTo>
                    <a:pt x="112207" y="8267"/>
                  </a:lnTo>
                  <a:lnTo>
                    <a:pt x="113633" y="7619"/>
                  </a:lnTo>
                  <a:lnTo>
                    <a:pt x="108800" y="2438"/>
                  </a:lnTo>
                  <a:lnTo>
                    <a:pt x="102676" y="0"/>
                  </a:lnTo>
                  <a:close/>
                </a:path>
              </a:pathLst>
            </a:custGeom>
            <a:solidFill>
              <a:srgbClr val="F0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150040" y="854109"/>
              <a:ext cx="136959" cy="60881"/>
            </a:xfrm>
            <a:prstGeom prst="rect">
              <a:avLst/>
            </a:prstGeom>
            <a:blipFill>
              <a:blip r:embed="rId1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150021" y="858519"/>
              <a:ext cx="130810" cy="41910"/>
            </a:xfrm>
            <a:custGeom>
              <a:avLst/>
              <a:gdLst/>
              <a:ahLst/>
              <a:cxnLst/>
              <a:rect l="l" t="t" r="r" b="b"/>
              <a:pathLst>
                <a:path w="130809" h="41909">
                  <a:moveTo>
                    <a:pt x="33362" y="5626"/>
                  </a:moveTo>
                  <a:lnTo>
                    <a:pt x="21831" y="10922"/>
                  </a:lnTo>
                  <a:lnTo>
                    <a:pt x="12179" y="18364"/>
                  </a:lnTo>
                  <a:lnTo>
                    <a:pt x="4775" y="28359"/>
                  </a:lnTo>
                  <a:lnTo>
                    <a:pt x="0" y="41300"/>
                  </a:lnTo>
                  <a:lnTo>
                    <a:pt x="1625" y="39598"/>
                  </a:lnTo>
                  <a:lnTo>
                    <a:pt x="6261" y="35267"/>
                  </a:lnTo>
                  <a:lnTo>
                    <a:pt x="13500" y="29552"/>
                  </a:lnTo>
                  <a:lnTo>
                    <a:pt x="22948" y="23660"/>
                  </a:lnTo>
                  <a:lnTo>
                    <a:pt x="24003" y="16776"/>
                  </a:lnTo>
                  <a:lnTo>
                    <a:pt x="27736" y="10515"/>
                  </a:lnTo>
                  <a:lnTo>
                    <a:pt x="33362" y="5626"/>
                  </a:lnTo>
                  <a:close/>
                </a:path>
                <a:path w="130809" h="41909">
                  <a:moveTo>
                    <a:pt x="130403" y="24218"/>
                  </a:moveTo>
                  <a:lnTo>
                    <a:pt x="126517" y="21209"/>
                  </a:lnTo>
                  <a:lnTo>
                    <a:pt x="116128" y="14185"/>
                  </a:lnTo>
                  <a:lnTo>
                    <a:pt x="101104" y="6108"/>
                  </a:lnTo>
                  <a:lnTo>
                    <a:pt x="83362" y="0"/>
                  </a:lnTo>
                  <a:lnTo>
                    <a:pt x="90131" y="4203"/>
                  </a:lnTo>
                  <a:lnTo>
                    <a:pt x="95631" y="9474"/>
                  </a:lnTo>
                  <a:lnTo>
                    <a:pt x="99644" y="15659"/>
                  </a:lnTo>
                  <a:lnTo>
                    <a:pt x="101904" y="22555"/>
                  </a:lnTo>
                  <a:lnTo>
                    <a:pt x="107365" y="25006"/>
                  </a:lnTo>
                  <a:lnTo>
                    <a:pt x="112953" y="27813"/>
                  </a:lnTo>
                  <a:lnTo>
                    <a:pt x="118681" y="31000"/>
                  </a:lnTo>
                  <a:lnTo>
                    <a:pt x="124561" y="34569"/>
                  </a:lnTo>
                  <a:lnTo>
                    <a:pt x="130403" y="2421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172674" y="872115"/>
              <a:ext cx="79653" cy="43078"/>
            </a:xfrm>
            <a:prstGeom prst="rect">
              <a:avLst/>
            </a:prstGeom>
            <a:blipFill>
              <a:blip r:embed="rId1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172977" y="856523"/>
              <a:ext cx="79375" cy="26034"/>
            </a:xfrm>
            <a:custGeom>
              <a:avLst/>
              <a:gdLst/>
              <a:ahLst/>
              <a:cxnLst/>
              <a:rect l="l" t="t" r="r" b="b"/>
              <a:pathLst>
                <a:path w="79375" h="26034">
                  <a:moveTo>
                    <a:pt x="47431" y="0"/>
                  </a:moveTo>
                  <a:lnTo>
                    <a:pt x="4784" y="12508"/>
                  </a:lnTo>
                  <a:lnTo>
                    <a:pt x="0" y="25656"/>
                  </a:lnTo>
                  <a:lnTo>
                    <a:pt x="5769" y="22569"/>
                  </a:lnTo>
                  <a:lnTo>
                    <a:pt x="12381" y="19857"/>
                  </a:lnTo>
                  <a:lnTo>
                    <a:pt x="19563" y="18439"/>
                  </a:lnTo>
                  <a:lnTo>
                    <a:pt x="33512" y="16530"/>
                  </a:lnTo>
                  <a:lnTo>
                    <a:pt x="47905" y="16632"/>
                  </a:lnTo>
                  <a:lnTo>
                    <a:pt x="62976" y="19164"/>
                  </a:lnTo>
                  <a:lnTo>
                    <a:pt x="78960" y="24547"/>
                  </a:lnTo>
                  <a:lnTo>
                    <a:pt x="76696" y="17644"/>
                  </a:lnTo>
                  <a:lnTo>
                    <a:pt x="72687" y="11466"/>
                  </a:lnTo>
                  <a:lnTo>
                    <a:pt x="67178" y="6189"/>
                  </a:lnTo>
                  <a:lnTo>
                    <a:pt x="60413" y="1983"/>
                  </a:lnTo>
                  <a:lnTo>
                    <a:pt x="53995" y="553"/>
                  </a:lnTo>
                  <a:lnTo>
                    <a:pt x="47431" y="0"/>
                  </a:lnTo>
                  <a:close/>
                </a:path>
              </a:pathLst>
            </a:custGeom>
            <a:solidFill>
              <a:srgbClr val="7F69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150100" y="847399"/>
              <a:ext cx="148822" cy="67061"/>
            </a:xfrm>
            <a:prstGeom prst="rect">
              <a:avLst/>
            </a:prstGeom>
            <a:blipFill>
              <a:blip r:embed="rId1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880185" y="847546"/>
              <a:ext cx="148897" cy="67647"/>
            </a:xfrm>
            <a:prstGeom prst="rect">
              <a:avLst/>
            </a:prstGeom>
            <a:blipFill>
              <a:blip r:embed="rId1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957591" y="875944"/>
              <a:ext cx="289560" cy="22860"/>
            </a:xfrm>
            <a:custGeom>
              <a:avLst/>
              <a:gdLst/>
              <a:ahLst/>
              <a:cxnLst/>
              <a:rect l="l" t="t" r="r" b="b"/>
              <a:pathLst>
                <a:path w="289559" h="22859">
                  <a:moveTo>
                    <a:pt x="15265" y="6604"/>
                  </a:moveTo>
                  <a:lnTo>
                    <a:pt x="13970" y="2946"/>
                  </a:lnTo>
                  <a:lnTo>
                    <a:pt x="7353" y="0"/>
                  </a:lnTo>
                  <a:lnTo>
                    <a:pt x="3340" y="1244"/>
                  </a:lnTo>
                  <a:lnTo>
                    <a:pt x="1651" y="4279"/>
                  </a:lnTo>
                  <a:lnTo>
                    <a:pt x="0" y="7315"/>
                  </a:lnTo>
                  <a:lnTo>
                    <a:pt x="1270" y="10972"/>
                  </a:lnTo>
                  <a:lnTo>
                    <a:pt x="7886" y="13919"/>
                  </a:lnTo>
                  <a:lnTo>
                    <a:pt x="11938" y="12661"/>
                  </a:lnTo>
                  <a:lnTo>
                    <a:pt x="13601" y="9639"/>
                  </a:lnTo>
                  <a:lnTo>
                    <a:pt x="15265" y="6604"/>
                  </a:lnTo>
                  <a:close/>
                </a:path>
                <a:path w="289559" h="22859">
                  <a:moveTo>
                    <a:pt x="41287" y="13271"/>
                  </a:moveTo>
                  <a:lnTo>
                    <a:pt x="39433" y="8470"/>
                  </a:lnTo>
                  <a:lnTo>
                    <a:pt x="30314" y="4495"/>
                  </a:lnTo>
                  <a:lnTo>
                    <a:pt x="24752" y="6096"/>
                  </a:lnTo>
                  <a:lnTo>
                    <a:pt x="20205" y="13995"/>
                  </a:lnTo>
                  <a:lnTo>
                    <a:pt x="22085" y="18783"/>
                  </a:lnTo>
                  <a:lnTo>
                    <a:pt x="31242" y="22771"/>
                  </a:lnTo>
                  <a:lnTo>
                    <a:pt x="36779" y="21170"/>
                  </a:lnTo>
                  <a:lnTo>
                    <a:pt x="39052" y="17221"/>
                  </a:lnTo>
                  <a:lnTo>
                    <a:pt x="41287" y="13271"/>
                  </a:lnTo>
                  <a:close/>
                </a:path>
                <a:path w="289559" h="22859">
                  <a:moveTo>
                    <a:pt x="263740" y="6616"/>
                  </a:moveTo>
                  <a:lnTo>
                    <a:pt x="262458" y="3022"/>
                  </a:lnTo>
                  <a:lnTo>
                    <a:pt x="255993" y="114"/>
                  </a:lnTo>
                  <a:lnTo>
                    <a:pt x="252031" y="1358"/>
                  </a:lnTo>
                  <a:lnTo>
                    <a:pt x="248754" y="7302"/>
                  </a:lnTo>
                  <a:lnTo>
                    <a:pt x="249999" y="10896"/>
                  </a:lnTo>
                  <a:lnTo>
                    <a:pt x="256514" y="13792"/>
                  </a:lnTo>
                  <a:lnTo>
                    <a:pt x="260477" y="12573"/>
                  </a:lnTo>
                  <a:lnTo>
                    <a:pt x="262102" y="9588"/>
                  </a:lnTo>
                  <a:lnTo>
                    <a:pt x="263740" y="6616"/>
                  </a:lnTo>
                  <a:close/>
                </a:path>
                <a:path w="289559" h="22859">
                  <a:moveTo>
                    <a:pt x="289344" y="13309"/>
                  </a:moveTo>
                  <a:lnTo>
                    <a:pt x="287540" y="8572"/>
                  </a:lnTo>
                  <a:lnTo>
                    <a:pt x="278549" y="4660"/>
                  </a:lnTo>
                  <a:lnTo>
                    <a:pt x="273075" y="6235"/>
                  </a:lnTo>
                  <a:lnTo>
                    <a:pt x="268617" y="13995"/>
                  </a:lnTo>
                  <a:lnTo>
                    <a:pt x="270471" y="18694"/>
                  </a:lnTo>
                  <a:lnTo>
                    <a:pt x="279450" y="22606"/>
                  </a:lnTo>
                  <a:lnTo>
                    <a:pt x="284886" y="21031"/>
                  </a:lnTo>
                  <a:lnTo>
                    <a:pt x="287121" y="17170"/>
                  </a:lnTo>
                  <a:lnTo>
                    <a:pt x="289344" y="133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689341" y="503533"/>
              <a:ext cx="732187" cy="555395"/>
            </a:xfrm>
            <a:prstGeom prst="rect">
              <a:avLst/>
            </a:prstGeom>
            <a:blipFill>
              <a:blip r:embed="rId1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631959" y="497049"/>
              <a:ext cx="805381" cy="1051230"/>
            </a:xfrm>
            <a:prstGeom prst="rect">
              <a:avLst/>
            </a:prstGeom>
            <a:blipFill>
              <a:blip r:embed="rId1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502997" y="913668"/>
              <a:ext cx="451818" cy="1530032"/>
            </a:xfrm>
            <a:prstGeom prst="rect">
              <a:avLst/>
            </a:prstGeom>
            <a:blipFill>
              <a:blip r:embed="rId1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029716" y="1063310"/>
              <a:ext cx="125095" cy="29209"/>
            </a:xfrm>
            <a:custGeom>
              <a:avLst/>
              <a:gdLst/>
              <a:ahLst/>
              <a:cxnLst/>
              <a:rect l="l" t="t" r="r" b="b"/>
              <a:pathLst>
                <a:path w="125095" h="29209">
                  <a:moveTo>
                    <a:pt x="0" y="0"/>
                  </a:moveTo>
                  <a:lnTo>
                    <a:pt x="17574" y="17003"/>
                  </a:lnTo>
                  <a:lnTo>
                    <a:pt x="48590" y="28641"/>
                  </a:lnTo>
                  <a:lnTo>
                    <a:pt x="86558" y="26099"/>
                  </a:lnTo>
                  <a:lnTo>
                    <a:pt x="124992" y="565"/>
                  </a:lnTo>
                  <a:lnTo>
                    <a:pt x="113399" y="4236"/>
                  </a:lnTo>
                  <a:lnTo>
                    <a:pt x="83661" y="10309"/>
                  </a:lnTo>
                  <a:lnTo>
                    <a:pt x="43341" y="1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973712" y="1013385"/>
              <a:ext cx="233679" cy="52069"/>
            </a:xfrm>
            <a:custGeom>
              <a:avLst/>
              <a:gdLst/>
              <a:ahLst/>
              <a:cxnLst/>
              <a:rect l="l" t="t" r="r" b="b"/>
              <a:pathLst>
                <a:path w="233679" h="52069">
                  <a:moveTo>
                    <a:pt x="233564" y="105"/>
                  </a:moveTo>
                  <a:lnTo>
                    <a:pt x="217513" y="3913"/>
                  </a:lnTo>
                  <a:lnTo>
                    <a:pt x="193135" y="8270"/>
                  </a:lnTo>
                  <a:lnTo>
                    <a:pt x="158433" y="11621"/>
                  </a:lnTo>
                  <a:lnTo>
                    <a:pt x="111409" y="12414"/>
                  </a:lnTo>
                  <a:lnTo>
                    <a:pt x="70171" y="10358"/>
                  </a:lnTo>
                  <a:lnTo>
                    <a:pt x="38138" y="6800"/>
                  </a:lnTo>
                  <a:lnTo>
                    <a:pt x="14889" y="2945"/>
                  </a:lnTo>
                  <a:lnTo>
                    <a:pt x="0" y="0"/>
                  </a:lnTo>
                  <a:lnTo>
                    <a:pt x="1021" y="1488"/>
                  </a:lnTo>
                  <a:lnTo>
                    <a:pt x="13530" y="6112"/>
                  </a:lnTo>
                  <a:lnTo>
                    <a:pt x="20731" y="9297"/>
                  </a:lnTo>
                  <a:lnTo>
                    <a:pt x="28704" y="13839"/>
                  </a:lnTo>
                  <a:lnTo>
                    <a:pt x="35479" y="21898"/>
                  </a:lnTo>
                  <a:lnTo>
                    <a:pt x="48591" y="34770"/>
                  </a:lnTo>
                  <a:lnTo>
                    <a:pt x="74556" y="46691"/>
                  </a:lnTo>
                  <a:lnTo>
                    <a:pt x="119889" y="51898"/>
                  </a:lnTo>
                  <a:lnTo>
                    <a:pt x="148312" y="49566"/>
                  </a:lnTo>
                  <a:lnTo>
                    <a:pt x="172094" y="42619"/>
                  </a:lnTo>
                  <a:lnTo>
                    <a:pt x="192725" y="31030"/>
                  </a:lnTo>
                  <a:lnTo>
                    <a:pt x="211700" y="14767"/>
                  </a:lnTo>
                  <a:lnTo>
                    <a:pt x="219458" y="7033"/>
                  </a:lnTo>
                  <a:lnTo>
                    <a:pt x="226833" y="4658"/>
                  </a:lnTo>
                  <a:lnTo>
                    <a:pt x="232897" y="1614"/>
                  </a:lnTo>
                  <a:lnTo>
                    <a:pt x="233060" y="996"/>
                  </a:lnTo>
                  <a:lnTo>
                    <a:pt x="233390" y="739"/>
                  </a:lnTo>
                  <a:lnTo>
                    <a:pt x="233564" y="105"/>
                  </a:lnTo>
                  <a:close/>
                </a:path>
              </a:pathLst>
            </a:custGeom>
            <a:solidFill>
              <a:srgbClr val="961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010340" y="1018520"/>
              <a:ext cx="162507" cy="46227"/>
            </a:xfrm>
            <a:prstGeom prst="rect">
              <a:avLst/>
            </a:prstGeom>
            <a:blipFill>
              <a:blip r:embed="rId1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974731" y="1014874"/>
              <a:ext cx="232410" cy="71755"/>
            </a:xfrm>
            <a:custGeom>
              <a:avLst/>
              <a:gdLst/>
              <a:ahLst/>
              <a:cxnLst/>
              <a:rect l="l" t="t" r="r" b="b"/>
              <a:pathLst>
                <a:path w="232409" h="71755">
                  <a:moveTo>
                    <a:pt x="232092" y="126"/>
                  </a:moveTo>
                  <a:lnTo>
                    <a:pt x="203996" y="12376"/>
                  </a:lnTo>
                  <a:lnTo>
                    <a:pt x="186357" y="27946"/>
                  </a:lnTo>
                  <a:lnTo>
                    <a:pt x="164311" y="41573"/>
                  </a:lnTo>
                  <a:lnTo>
                    <a:pt x="122996" y="47994"/>
                  </a:lnTo>
                  <a:lnTo>
                    <a:pt x="72966" y="42060"/>
                  </a:lnTo>
                  <a:lnTo>
                    <a:pt x="49659" y="28830"/>
                  </a:lnTo>
                  <a:lnTo>
                    <a:pt x="32272" y="13184"/>
                  </a:lnTo>
                  <a:lnTo>
                    <a:pt x="0" y="0"/>
                  </a:lnTo>
                  <a:lnTo>
                    <a:pt x="30514" y="23615"/>
                  </a:lnTo>
                  <a:lnTo>
                    <a:pt x="44083" y="38879"/>
                  </a:lnTo>
                  <a:lnTo>
                    <a:pt x="60404" y="54389"/>
                  </a:lnTo>
                  <a:lnTo>
                    <a:pt x="83219" y="66435"/>
                  </a:lnTo>
                  <a:lnTo>
                    <a:pt x="116272" y="71304"/>
                  </a:lnTo>
                  <a:lnTo>
                    <a:pt x="148051" y="66350"/>
                  </a:lnTo>
                  <a:lnTo>
                    <a:pt x="172891" y="54207"/>
                  </a:lnTo>
                  <a:lnTo>
                    <a:pt x="191717" y="38966"/>
                  </a:lnTo>
                  <a:lnTo>
                    <a:pt x="216961" y="12917"/>
                  </a:lnTo>
                  <a:lnTo>
                    <a:pt x="225206" y="5371"/>
                  </a:lnTo>
                  <a:lnTo>
                    <a:pt x="230233" y="1350"/>
                  </a:lnTo>
                  <a:lnTo>
                    <a:pt x="232092" y="126"/>
                  </a:lnTo>
                  <a:close/>
                </a:path>
              </a:pathLst>
            </a:custGeom>
            <a:solidFill>
              <a:srgbClr val="F86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012583" y="1032512"/>
              <a:ext cx="159478" cy="47287"/>
            </a:xfrm>
            <a:prstGeom prst="rect">
              <a:avLst/>
            </a:prstGeom>
            <a:blipFill>
              <a:blip r:embed="rId1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088801" y="1058285"/>
              <a:ext cx="48260" cy="14604"/>
            </a:xfrm>
            <a:custGeom>
              <a:avLst/>
              <a:gdLst/>
              <a:ahLst/>
              <a:cxnLst/>
              <a:rect l="l" t="t" r="r" b="b"/>
              <a:pathLst>
                <a:path w="48259" h="14605">
                  <a:moveTo>
                    <a:pt x="46319" y="0"/>
                  </a:moveTo>
                  <a:lnTo>
                    <a:pt x="32820" y="4284"/>
                  </a:lnTo>
                  <a:lnTo>
                    <a:pt x="26636" y="6104"/>
                  </a:lnTo>
                  <a:lnTo>
                    <a:pt x="19753" y="7363"/>
                  </a:lnTo>
                  <a:lnTo>
                    <a:pt x="10699" y="8498"/>
                  </a:lnTo>
                  <a:lnTo>
                    <a:pt x="2954" y="9647"/>
                  </a:lnTo>
                  <a:lnTo>
                    <a:pt x="0" y="10947"/>
                  </a:lnTo>
                  <a:lnTo>
                    <a:pt x="2683" y="12592"/>
                  </a:lnTo>
                  <a:lnTo>
                    <a:pt x="9019" y="14074"/>
                  </a:lnTo>
                  <a:lnTo>
                    <a:pt x="18214" y="14484"/>
                  </a:lnTo>
                  <a:lnTo>
                    <a:pt x="29479" y="12915"/>
                  </a:lnTo>
                  <a:lnTo>
                    <a:pt x="41950" y="9966"/>
                  </a:lnTo>
                  <a:lnTo>
                    <a:pt x="47876" y="3761"/>
                  </a:lnTo>
                  <a:lnTo>
                    <a:pt x="47100" y="1878"/>
                  </a:lnTo>
                  <a:lnTo>
                    <a:pt x="46319" y="0"/>
                  </a:lnTo>
                  <a:close/>
                </a:path>
              </a:pathLst>
            </a:custGeom>
            <a:solidFill>
              <a:srgbClr val="FF9A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969199" y="1010919"/>
              <a:ext cx="244475" cy="11430"/>
            </a:xfrm>
            <a:custGeom>
              <a:avLst/>
              <a:gdLst/>
              <a:ahLst/>
              <a:cxnLst/>
              <a:rect l="l" t="t" r="r" b="b"/>
              <a:pathLst>
                <a:path w="244475" h="11430">
                  <a:moveTo>
                    <a:pt x="27749" y="11023"/>
                  </a:moveTo>
                  <a:lnTo>
                    <a:pt x="23825" y="9207"/>
                  </a:lnTo>
                  <a:lnTo>
                    <a:pt x="15074" y="5270"/>
                  </a:lnTo>
                  <a:lnTo>
                    <a:pt x="6007" y="1460"/>
                  </a:lnTo>
                  <a:lnTo>
                    <a:pt x="1155" y="0"/>
                  </a:lnTo>
                  <a:lnTo>
                    <a:pt x="0" y="444"/>
                  </a:lnTo>
                  <a:lnTo>
                    <a:pt x="1054" y="4914"/>
                  </a:lnTo>
                  <a:lnTo>
                    <a:pt x="6515" y="7162"/>
                  </a:lnTo>
                  <a:lnTo>
                    <a:pt x="10210" y="8674"/>
                  </a:lnTo>
                  <a:lnTo>
                    <a:pt x="13093" y="6223"/>
                  </a:lnTo>
                  <a:lnTo>
                    <a:pt x="27749" y="11023"/>
                  </a:lnTo>
                  <a:close/>
                </a:path>
                <a:path w="244475" h="11430">
                  <a:moveTo>
                    <a:pt x="244043" y="825"/>
                  </a:moveTo>
                  <a:lnTo>
                    <a:pt x="216979" y="11417"/>
                  </a:lnTo>
                  <a:lnTo>
                    <a:pt x="229870" y="6464"/>
                  </a:lnTo>
                  <a:lnTo>
                    <a:pt x="233959" y="8864"/>
                  </a:lnTo>
                  <a:lnTo>
                    <a:pt x="237642" y="7353"/>
                  </a:lnTo>
                  <a:lnTo>
                    <a:pt x="243103" y="5105"/>
                  </a:lnTo>
                  <a:lnTo>
                    <a:pt x="244043" y="825"/>
                  </a:lnTo>
                  <a:close/>
                </a:path>
              </a:pathLst>
            </a:custGeom>
            <a:solidFill>
              <a:srgbClr val="961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011634" y="1021660"/>
              <a:ext cx="157410" cy="19509"/>
            </a:xfrm>
            <a:prstGeom prst="rect">
              <a:avLst/>
            </a:prstGeom>
            <a:blipFill>
              <a:blip r:embed="rId1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978744" y="1013797"/>
              <a:ext cx="224154" cy="21590"/>
            </a:xfrm>
            <a:custGeom>
              <a:avLst/>
              <a:gdLst/>
              <a:ahLst/>
              <a:cxnLst/>
              <a:rect l="l" t="t" r="r" b="b"/>
              <a:pathLst>
                <a:path w="224154" h="21590">
                  <a:moveTo>
                    <a:pt x="0" y="0"/>
                  </a:moveTo>
                  <a:lnTo>
                    <a:pt x="65882" y="15853"/>
                  </a:lnTo>
                  <a:lnTo>
                    <a:pt x="113512" y="21446"/>
                  </a:lnTo>
                  <a:lnTo>
                    <a:pt x="127993" y="21011"/>
                  </a:lnTo>
                  <a:lnTo>
                    <a:pt x="165968" y="15980"/>
                  </a:lnTo>
                  <a:lnTo>
                    <a:pt x="204817" y="7028"/>
                  </a:lnTo>
                  <a:lnTo>
                    <a:pt x="223923" y="490"/>
                  </a:lnTo>
                  <a:lnTo>
                    <a:pt x="208869" y="2702"/>
                  </a:lnTo>
                  <a:lnTo>
                    <a:pt x="188019" y="4162"/>
                  </a:lnTo>
                  <a:lnTo>
                    <a:pt x="166046" y="4704"/>
                  </a:lnTo>
                  <a:lnTo>
                    <a:pt x="147626" y="4163"/>
                  </a:lnTo>
                  <a:lnTo>
                    <a:pt x="136573" y="3760"/>
                  </a:lnTo>
                  <a:lnTo>
                    <a:pt x="129025" y="4236"/>
                  </a:lnTo>
                  <a:lnTo>
                    <a:pt x="122438" y="4972"/>
                  </a:lnTo>
                  <a:lnTo>
                    <a:pt x="114269" y="5349"/>
                  </a:lnTo>
                  <a:lnTo>
                    <a:pt x="105034" y="4831"/>
                  </a:lnTo>
                  <a:lnTo>
                    <a:pt x="96002" y="3791"/>
                  </a:lnTo>
                  <a:lnTo>
                    <a:pt x="86406" y="2961"/>
                  </a:lnTo>
                  <a:lnTo>
                    <a:pt x="75481" y="3075"/>
                  </a:lnTo>
                  <a:lnTo>
                    <a:pt x="59200" y="3997"/>
                  </a:lnTo>
                  <a:lnTo>
                    <a:pt x="41197" y="4204"/>
                  </a:lnTo>
                  <a:lnTo>
                    <a:pt x="21466" y="30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D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032391" y="1018352"/>
              <a:ext cx="120797" cy="12134"/>
            </a:xfrm>
            <a:prstGeom prst="rect">
              <a:avLst/>
            </a:prstGeom>
            <a:blipFill>
              <a:blip r:embed="rId1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216117" y="1258203"/>
              <a:ext cx="2059" cy="140"/>
            </a:xfrm>
            <a:prstGeom prst="rect">
              <a:avLst/>
            </a:prstGeom>
            <a:blipFill>
              <a:blip r:embed="rId1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138505" y="1032445"/>
              <a:ext cx="1558" cy="3622"/>
            </a:xfrm>
            <a:prstGeom prst="rect">
              <a:avLst/>
            </a:prstGeom>
            <a:blipFill>
              <a:blip r:embed="rId1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181007" y="1161140"/>
              <a:ext cx="2987" cy="7473"/>
            </a:xfrm>
            <a:prstGeom prst="rect">
              <a:avLst/>
            </a:prstGeom>
            <a:blipFill>
              <a:blip r:embed="rId1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309023" y="976128"/>
              <a:ext cx="1229" cy="1630"/>
            </a:xfrm>
            <a:prstGeom prst="rect">
              <a:avLst/>
            </a:prstGeom>
            <a:blipFill>
              <a:blip r:embed="rId1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072493" y="443097"/>
              <a:ext cx="1302087" cy="1031135"/>
            </a:xfrm>
            <a:prstGeom prst="rect">
              <a:avLst/>
            </a:prstGeom>
            <a:blipFill>
              <a:blip r:embed="rId1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470632" y="1344576"/>
              <a:ext cx="497415" cy="193473"/>
            </a:xfrm>
            <a:prstGeom prst="rect">
              <a:avLst/>
            </a:prstGeom>
            <a:blipFill>
              <a:blip r:embed="rId1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542954" y="1384294"/>
              <a:ext cx="372136" cy="70088"/>
            </a:xfrm>
            <a:prstGeom prst="rect">
              <a:avLst/>
            </a:prstGeom>
            <a:blipFill>
              <a:blip r:embed="rId1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6279968" y="1276120"/>
              <a:ext cx="911225" cy="461645"/>
            </a:xfrm>
            <a:custGeom>
              <a:avLst/>
              <a:gdLst/>
              <a:ahLst/>
              <a:cxnLst/>
              <a:rect l="l" t="t" r="r" b="b"/>
              <a:pathLst>
                <a:path w="911225" h="461644">
                  <a:moveTo>
                    <a:pt x="339957" y="0"/>
                  </a:moveTo>
                  <a:lnTo>
                    <a:pt x="354461" y="30203"/>
                  </a:lnTo>
                  <a:lnTo>
                    <a:pt x="361555" y="61176"/>
                  </a:lnTo>
                  <a:lnTo>
                    <a:pt x="363694" y="92732"/>
                  </a:lnTo>
                  <a:lnTo>
                    <a:pt x="363334" y="124688"/>
                  </a:lnTo>
                  <a:lnTo>
                    <a:pt x="305700" y="173535"/>
                  </a:lnTo>
                  <a:lnTo>
                    <a:pt x="252709" y="191303"/>
                  </a:lnTo>
                  <a:lnTo>
                    <a:pt x="199605" y="203747"/>
                  </a:lnTo>
                  <a:lnTo>
                    <a:pt x="158393" y="210202"/>
                  </a:lnTo>
                  <a:lnTo>
                    <a:pt x="126005" y="217482"/>
                  </a:lnTo>
                  <a:lnTo>
                    <a:pt x="81492" y="234074"/>
                  </a:lnTo>
                  <a:lnTo>
                    <a:pt x="39723" y="258738"/>
                  </a:lnTo>
                  <a:lnTo>
                    <a:pt x="15566" y="290236"/>
                  </a:lnTo>
                  <a:lnTo>
                    <a:pt x="4629" y="332291"/>
                  </a:lnTo>
                  <a:lnTo>
                    <a:pt x="0" y="368172"/>
                  </a:lnTo>
                  <a:lnTo>
                    <a:pt x="110" y="407846"/>
                  </a:lnTo>
                  <a:lnTo>
                    <a:pt x="3392" y="461280"/>
                  </a:lnTo>
                  <a:lnTo>
                    <a:pt x="910869" y="379677"/>
                  </a:lnTo>
                  <a:lnTo>
                    <a:pt x="901512" y="324168"/>
                  </a:lnTo>
                  <a:lnTo>
                    <a:pt x="871256" y="255076"/>
                  </a:lnTo>
                  <a:lnTo>
                    <a:pt x="812582" y="214249"/>
                  </a:lnTo>
                  <a:lnTo>
                    <a:pt x="759298" y="198399"/>
                  </a:lnTo>
                  <a:lnTo>
                    <a:pt x="726332" y="195326"/>
                  </a:lnTo>
                  <a:lnTo>
                    <a:pt x="678523" y="189164"/>
                  </a:lnTo>
                  <a:lnTo>
                    <a:pt x="627449" y="178612"/>
                  </a:lnTo>
                  <a:lnTo>
                    <a:pt x="584691" y="162368"/>
                  </a:lnTo>
                  <a:lnTo>
                    <a:pt x="561827" y="139131"/>
                  </a:lnTo>
                  <a:lnTo>
                    <a:pt x="554482" y="95285"/>
                  </a:lnTo>
                  <a:lnTo>
                    <a:pt x="556607" y="53738"/>
                  </a:lnTo>
                  <a:lnTo>
                    <a:pt x="562248" y="22752"/>
                  </a:lnTo>
                  <a:lnTo>
                    <a:pt x="565452" y="10587"/>
                  </a:lnTo>
                  <a:lnTo>
                    <a:pt x="339957" y="0"/>
                  </a:lnTo>
                  <a:close/>
                </a:path>
              </a:pathLst>
            </a:custGeom>
            <a:solidFill>
              <a:srgbClr val="C5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6502708" y="1313676"/>
              <a:ext cx="473318" cy="160823"/>
            </a:xfrm>
            <a:prstGeom prst="rect">
              <a:avLst/>
            </a:prstGeom>
            <a:blipFill>
              <a:blip r:embed="rId1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6716662" y="1461908"/>
              <a:ext cx="297039" cy="71593"/>
            </a:xfrm>
            <a:prstGeom prst="rect">
              <a:avLst/>
            </a:prstGeom>
            <a:blipFill>
              <a:blip r:embed="rId1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6483532" y="1465897"/>
              <a:ext cx="229895" cy="40852"/>
            </a:xfrm>
            <a:prstGeom prst="rect">
              <a:avLst/>
            </a:prstGeom>
            <a:blipFill>
              <a:blip r:embed="rId1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6605702" y="1285424"/>
              <a:ext cx="236235" cy="121049"/>
            </a:xfrm>
            <a:prstGeom prst="rect">
              <a:avLst/>
            </a:prstGeom>
            <a:blipFill>
              <a:blip r:embed="rId1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6536314" y="1498685"/>
              <a:ext cx="243204" cy="842010"/>
            </a:xfrm>
            <a:custGeom>
              <a:avLst/>
              <a:gdLst/>
              <a:ahLst/>
              <a:cxnLst/>
              <a:rect l="l" t="t" r="r" b="b"/>
              <a:pathLst>
                <a:path w="243204" h="842010">
                  <a:moveTo>
                    <a:pt x="46475" y="0"/>
                  </a:moveTo>
                  <a:lnTo>
                    <a:pt x="0" y="37388"/>
                  </a:lnTo>
                  <a:lnTo>
                    <a:pt x="19754" y="167442"/>
                  </a:lnTo>
                  <a:lnTo>
                    <a:pt x="54587" y="443441"/>
                  </a:lnTo>
                  <a:lnTo>
                    <a:pt x="87762" y="717494"/>
                  </a:lnTo>
                  <a:lnTo>
                    <a:pt x="102539" y="841710"/>
                  </a:lnTo>
                  <a:lnTo>
                    <a:pt x="232924" y="837451"/>
                  </a:lnTo>
                  <a:lnTo>
                    <a:pt x="235162" y="809224"/>
                  </a:lnTo>
                  <a:lnTo>
                    <a:pt x="239588" y="738947"/>
                  </a:lnTo>
                  <a:lnTo>
                    <a:pt x="242767" y="648227"/>
                  </a:lnTo>
                  <a:lnTo>
                    <a:pt x="241263" y="558670"/>
                  </a:lnTo>
                  <a:lnTo>
                    <a:pt x="236348" y="438821"/>
                  </a:lnTo>
                  <a:lnTo>
                    <a:pt x="233008" y="375435"/>
                  </a:lnTo>
                  <a:lnTo>
                    <a:pt x="228516" y="309030"/>
                  </a:lnTo>
                  <a:lnTo>
                    <a:pt x="222689" y="244828"/>
                  </a:lnTo>
                  <a:lnTo>
                    <a:pt x="215346" y="188047"/>
                  </a:lnTo>
                  <a:lnTo>
                    <a:pt x="206307" y="143908"/>
                  </a:lnTo>
                  <a:lnTo>
                    <a:pt x="164756" y="85307"/>
                  </a:lnTo>
                  <a:lnTo>
                    <a:pt x="143199" y="74218"/>
                  </a:lnTo>
                  <a:lnTo>
                    <a:pt x="130456" y="74671"/>
                  </a:lnTo>
                  <a:lnTo>
                    <a:pt x="126267" y="76975"/>
                  </a:lnTo>
                  <a:lnTo>
                    <a:pt x="46475" y="0"/>
                  </a:lnTo>
                  <a:close/>
                </a:path>
              </a:pathLst>
            </a:custGeom>
            <a:solidFill>
              <a:srgbClr val="D4E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6554135" y="1437341"/>
              <a:ext cx="354533" cy="205160"/>
            </a:xfrm>
            <a:prstGeom prst="rect">
              <a:avLst/>
            </a:prstGeom>
            <a:blipFill>
              <a:blip r:embed="rId1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6723941" y="1467538"/>
              <a:ext cx="250825" cy="877569"/>
            </a:xfrm>
            <a:custGeom>
              <a:avLst/>
              <a:gdLst/>
              <a:ahLst/>
              <a:cxnLst/>
              <a:rect l="l" t="t" r="r" b="b"/>
              <a:pathLst>
                <a:path w="250825" h="877569">
                  <a:moveTo>
                    <a:pt x="181289" y="0"/>
                  </a:moveTo>
                  <a:lnTo>
                    <a:pt x="87190" y="93845"/>
                  </a:lnTo>
                  <a:lnTo>
                    <a:pt x="78001" y="98385"/>
                  </a:lnTo>
                  <a:lnTo>
                    <a:pt x="56068" y="110528"/>
                  </a:lnTo>
                  <a:lnTo>
                    <a:pt x="29840" y="128064"/>
                  </a:lnTo>
                  <a:lnTo>
                    <a:pt x="7765" y="148777"/>
                  </a:lnTo>
                  <a:lnTo>
                    <a:pt x="426" y="268062"/>
                  </a:lnTo>
                  <a:lnTo>
                    <a:pt x="0" y="510760"/>
                  </a:lnTo>
                  <a:lnTo>
                    <a:pt x="2596" y="749663"/>
                  </a:lnTo>
                  <a:lnTo>
                    <a:pt x="4326" y="857566"/>
                  </a:lnTo>
                  <a:lnTo>
                    <a:pt x="29956" y="865203"/>
                  </a:lnTo>
                  <a:lnTo>
                    <a:pt x="88169" y="877175"/>
                  </a:lnTo>
                  <a:lnTo>
                    <a:pt x="150949" y="877077"/>
                  </a:lnTo>
                  <a:lnTo>
                    <a:pt x="190281" y="848502"/>
                  </a:lnTo>
                  <a:lnTo>
                    <a:pt x="198894" y="795769"/>
                  </a:lnTo>
                  <a:lnTo>
                    <a:pt x="202866" y="751014"/>
                  </a:lnTo>
                  <a:lnTo>
                    <a:pt x="206660" y="696713"/>
                  </a:lnTo>
                  <a:lnTo>
                    <a:pt x="210310" y="634903"/>
                  </a:lnTo>
                  <a:lnTo>
                    <a:pt x="217314" y="496896"/>
                  </a:lnTo>
                  <a:lnTo>
                    <a:pt x="227586" y="284452"/>
                  </a:lnTo>
                  <a:lnTo>
                    <a:pt x="231084" y="220332"/>
                  </a:lnTo>
                  <a:lnTo>
                    <a:pt x="234674" y="162950"/>
                  </a:lnTo>
                  <a:lnTo>
                    <a:pt x="238391" y="114344"/>
                  </a:lnTo>
                  <a:lnTo>
                    <a:pt x="246341" y="51599"/>
                  </a:lnTo>
                  <a:lnTo>
                    <a:pt x="250642" y="41531"/>
                  </a:lnTo>
                  <a:lnTo>
                    <a:pt x="181289" y="0"/>
                  </a:lnTo>
                  <a:close/>
                </a:path>
              </a:pathLst>
            </a:custGeom>
            <a:solidFill>
              <a:srgbClr val="D4E1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6548835" y="1541609"/>
              <a:ext cx="371889" cy="825300"/>
            </a:xfrm>
            <a:prstGeom prst="rect">
              <a:avLst/>
            </a:prstGeom>
            <a:blipFill>
              <a:blip r:embed="rId1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6639093" y="2267435"/>
              <a:ext cx="175260" cy="42545"/>
            </a:xfrm>
            <a:custGeom>
              <a:avLst/>
              <a:gdLst/>
              <a:ahLst/>
              <a:cxnLst/>
              <a:rect l="l" t="t" r="r" b="b"/>
              <a:pathLst>
                <a:path w="175259" h="42544">
                  <a:moveTo>
                    <a:pt x="169184" y="0"/>
                  </a:moveTo>
                  <a:lnTo>
                    <a:pt x="127716" y="3476"/>
                  </a:lnTo>
                  <a:lnTo>
                    <a:pt x="74036" y="7382"/>
                  </a:lnTo>
                  <a:lnTo>
                    <a:pt x="7773" y="11885"/>
                  </a:lnTo>
                  <a:lnTo>
                    <a:pt x="0" y="31329"/>
                  </a:lnTo>
                  <a:lnTo>
                    <a:pt x="37700" y="39479"/>
                  </a:lnTo>
                  <a:lnTo>
                    <a:pt x="96707" y="42060"/>
                  </a:lnTo>
                  <a:lnTo>
                    <a:pt x="151111" y="41691"/>
                  </a:lnTo>
                  <a:lnTo>
                    <a:pt x="175003" y="40986"/>
                  </a:lnTo>
                  <a:lnTo>
                    <a:pt x="169184" y="0"/>
                  </a:lnTo>
                  <a:close/>
                </a:path>
              </a:pathLst>
            </a:custGeom>
            <a:solidFill>
              <a:srgbClr val="BFD3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6246393" y="2234934"/>
              <a:ext cx="902007" cy="1194065"/>
            </a:xfrm>
            <a:prstGeom prst="rect">
              <a:avLst/>
            </a:prstGeom>
            <a:blipFill>
              <a:blip r:embed="rId1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6217298" y="1444116"/>
              <a:ext cx="992505" cy="1985010"/>
            </a:xfrm>
            <a:custGeom>
              <a:avLst/>
              <a:gdLst/>
              <a:ahLst/>
              <a:cxnLst/>
              <a:rect l="l" t="t" r="r" b="b"/>
              <a:pathLst>
                <a:path w="992504" h="1985010">
                  <a:moveTo>
                    <a:pt x="447167" y="675894"/>
                  </a:moveTo>
                  <a:lnTo>
                    <a:pt x="440855" y="617613"/>
                  </a:lnTo>
                  <a:lnTo>
                    <a:pt x="427367" y="536803"/>
                  </a:lnTo>
                  <a:lnTo>
                    <a:pt x="413943" y="465112"/>
                  </a:lnTo>
                  <a:lnTo>
                    <a:pt x="282473" y="0"/>
                  </a:lnTo>
                  <a:lnTo>
                    <a:pt x="91833" y="79095"/>
                  </a:lnTo>
                  <a:lnTo>
                    <a:pt x="107378" y="128562"/>
                  </a:lnTo>
                  <a:lnTo>
                    <a:pt x="137109" y="268706"/>
                  </a:lnTo>
                  <a:lnTo>
                    <a:pt x="155600" y="487095"/>
                  </a:lnTo>
                  <a:lnTo>
                    <a:pt x="137439" y="771347"/>
                  </a:lnTo>
                  <a:lnTo>
                    <a:pt x="127038" y="796074"/>
                  </a:lnTo>
                  <a:lnTo>
                    <a:pt x="101447" y="860310"/>
                  </a:lnTo>
                  <a:lnTo>
                    <a:pt x="69176" y="949083"/>
                  </a:lnTo>
                  <a:lnTo>
                    <a:pt x="38671" y="1047457"/>
                  </a:lnTo>
                  <a:lnTo>
                    <a:pt x="31127" y="1113078"/>
                  </a:lnTo>
                  <a:lnTo>
                    <a:pt x="25819" y="1172997"/>
                  </a:lnTo>
                  <a:lnTo>
                    <a:pt x="20091" y="1242682"/>
                  </a:lnTo>
                  <a:lnTo>
                    <a:pt x="14338" y="1315872"/>
                  </a:lnTo>
                  <a:lnTo>
                    <a:pt x="9029" y="1386344"/>
                  </a:lnTo>
                  <a:lnTo>
                    <a:pt x="4572" y="1447850"/>
                  </a:lnTo>
                  <a:lnTo>
                    <a:pt x="1422" y="1494142"/>
                  </a:lnTo>
                  <a:lnTo>
                    <a:pt x="0" y="1518996"/>
                  </a:lnTo>
                  <a:lnTo>
                    <a:pt x="1270" y="1651965"/>
                  </a:lnTo>
                  <a:lnTo>
                    <a:pt x="5257" y="1909254"/>
                  </a:lnTo>
                  <a:lnTo>
                    <a:pt x="6540" y="1984883"/>
                  </a:lnTo>
                  <a:lnTo>
                    <a:pt x="316382" y="1984883"/>
                  </a:lnTo>
                  <a:lnTo>
                    <a:pt x="325526" y="1894662"/>
                  </a:lnTo>
                  <a:lnTo>
                    <a:pt x="338836" y="1763877"/>
                  </a:lnTo>
                  <a:lnTo>
                    <a:pt x="388327" y="1279436"/>
                  </a:lnTo>
                  <a:lnTo>
                    <a:pt x="401713" y="1147749"/>
                  </a:lnTo>
                  <a:lnTo>
                    <a:pt x="414083" y="1025436"/>
                  </a:lnTo>
                  <a:lnTo>
                    <a:pt x="419760" y="968870"/>
                  </a:lnTo>
                  <a:lnTo>
                    <a:pt x="425030" y="915936"/>
                  </a:lnTo>
                  <a:lnTo>
                    <a:pt x="429869" y="867105"/>
                  </a:lnTo>
                  <a:lnTo>
                    <a:pt x="434200" y="822769"/>
                  </a:lnTo>
                  <a:lnTo>
                    <a:pt x="437997" y="783386"/>
                  </a:lnTo>
                  <a:lnTo>
                    <a:pt x="443763" y="721207"/>
                  </a:lnTo>
                  <a:lnTo>
                    <a:pt x="446798" y="684022"/>
                  </a:lnTo>
                  <a:lnTo>
                    <a:pt x="447167" y="675894"/>
                  </a:lnTo>
                  <a:close/>
                </a:path>
                <a:path w="992504" h="1985010">
                  <a:moveTo>
                    <a:pt x="991958" y="1984883"/>
                  </a:moveTo>
                  <a:lnTo>
                    <a:pt x="988136" y="1934794"/>
                  </a:lnTo>
                  <a:lnTo>
                    <a:pt x="968616" y="1689773"/>
                  </a:lnTo>
                  <a:lnTo>
                    <a:pt x="955903" y="1552714"/>
                  </a:lnTo>
                  <a:lnTo>
                    <a:pt x="931341" y="1417383"/>
                  </a:lnTo>
                  <a:lnTo>
                    <a:pt x="885863" y="1177467"/>
                  </a:lnTo>
                  <a:lnTo>
                    <a:pt x="842048" y="948664"/>
                  </a:lnTo>
                  <a:lnTo>
                    <a:pt x="822426" y="846670"/>
                  </a:lnTo>
                  <a:lnTo>
                    <a:pt x="893483" y="358419"/>
                  </a:lnTo>
                  <a:lnTo>
                    <a:pt x="955903" y="59270"/>
                  </a:lnTo>
                  <a:lnTo>
                    <a:pt x="758723" y="10591"/>
                  </a:lnTo>
                  <a:lnTo>
                    <a:pt x="729107" y="93878"/>
                  </a:lnTo>
                  <a:lnTo>
                    <a:pt x="664197" y="284454"/>
                  </a:lnTo>
                  <a:lnTo>
                    <a:pt x="599922" y="493445"/>
                  </a:lnTo>
                  <a:lnTo>
                    <a:pt x="572223" y="631952"/>
                  </a:lnTo>
                  <a:lnTo>
                    <a:pt x="603427" y="1131074"/>
                  </a:lnTo>
                  <a:lnTo>
                    <a:pt x="653364" y="1690179"/>
                  </a:lnTo>
                  <a:lnTo>
                    <a:pt x="683361" y="1984883"/>
                  </a:lnTo>
                  <a:lnTo>
                    <a:pt x="991958" y="1984883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7027078" y="1661387"/>
              <a:ext cx="43261" cy="307775"/>
            </a:xfrm>
            <a:prstGeom prst="rect">
              <a:avLst/>
            </a:prstGeom>
            <a:blipFill>
              <a:blip r:embed="rId1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6463609" y="1415615"/>
              <a:ext cx="268096" cy="243682"/>
            </a:xfrm>
            <a:prstGeom prst="rect">
              <a:avLst/>
            </a:prstGeom>
            <a:blipFill>
              <a:blip r:embed="rId1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6731705" y="1409880"/>
              <a:ext cx="265400" cy="243185"/>
            </a:xfrm>
            <a:prstGeom prst="rect">
              <a:avLst/>
            </a:prstGeom>
            <a:blipFill>
              <a:blip r:embed="rId1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6789789" y="1482534"/>
              <a:ext cx="295050" cy="613573"/>
            </a:xfrm>
            <a:prstGeom prst="rect">
              <a:avLst/>
            </a:prstGeom>
            <a:blipFill>
              <a:blip r:embed="rId1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6355703" y="1487146"/>
              <a:ext cx="308441" cy="721489"/>
            </a:xfrm>
            <a:prstGeom prst="rect">
              <a:avLst/>
            </a:prstGeom>
            <a:blipFill>
              <a:blip r:embed="rId1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6217304" y="2608110"/>
              <a:ext cx="218902" cy="408861"/>
            </a:xfrm>
            <a:prstGeom prst="rect">
              <a:avLst/>
            </a:prstGeom>
            <a:blipFill>
              <a:blip r:embed="rId1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6461895" y="2875038"/>
              <a:ext cx="128269" cy="553961"/>
            </a:xfrm>
            <a:prstGeom prst="rect">
              <a:avLst/>
            </a:prstGeom>
            <a:blipFill>
              <a:blip r:embed="rId1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6841777" y="2583760"/>
              <a:ext cx="320842" cy="845239"/>
            </a:xfrm>
            <a:prstGeom prst="rect">
              <a:avLst/>
            </a:prstGeom>
            <a:blipFill>
              <a:blip r:embed="rId1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6796278" y="2213536"/>
              <a:ext cx="256630" cy="94886"/>
            </a:xfrm>
            <a:prstGeom prst="rect">
              <a:avLst/>
            </a:prstGeom>
            <a:blipFill>
              <a:blip r:embed="rId1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283080" y="2097163"/>
              <a:ext cx="629285" cy="189865"/>
            </a:xfrm>
            <a:custGeom>
              <a:avLst/>
              <a:gdLst/>
              <a:ahLst/>
              <a:cxnLst/>
              <a:rect l="l" t="t" r="r" b="b"/>
              <a:pathLst>
                <a:path w="629284" h="189864">
                  <a:moveTo>
                    <a:pt x="172015" y="0"/>
                  </a:moveTo>
                  <a:lnTo>
                    <a:pt x="118296" y="743"/>
                  </a:lnTo>
                  <a:lnTo>
                    <a:pt x="80353" y="7591"/>
                  </a:lnTo>
                  <a:lnTo>
                    <a:pt x="25849" y="60955"/>
                  </a:lnTo>
                  <a:lnTo>
                    <a:pt x="6799" y="100936"/>
                  </a:lnTo>
                  <a:lnTo>
                    <a:pt x="0" y="140141"/>
                  </a:lnTo>
                  <a:lnTo>
                    <a:pt x="10536" y="171337"/>
                  </a:lnTo>
                  <a:lnTo>
                    <a:pt x="43496" y="187294"/>
                  </a:lnTo>
                  <a:lnTo>
                    <a:pt x="70575" y="189394"/>
                  </a:lnTo>
                  <a:lnTo>
                    <a:pt x="105216" y="189847"/>
                  </a:lnTo>
                  <a:lnTo>
                    <a:pt x="146336" y="188765"/>
                  </a:lnTo>
                  <a:lnTo>
                    <a:pt x="192847" y="186260"/>
                  </a:lnTo>
                  <a:lnTo>
                    <a:pt x="243666" y="182443"/>
                  </a:lnTo>
                  <a:lnTo>
                    <a:pt x="297708" y="177428"/>
                  </a:lnTo>
                  <a:lnTo>
                    <a:pt x="353886" y="171326"/>
                  </a:lnTo>
                  <a:lnTo>
                    <a:pt x="411116" y="164249"/>
                  </a:lnTo>
                  <a:lnTo>
                    <a:pt x="468313" y="156310"/>
                  </a:lnTo>
                  <a:lnTo>
                    <a:pt x="524393" y="147621"/>
                  </a:lnTo>
                  <a:lnTo>
                    <a:pt x="578268" y="138293"/>
                  </a:lnTo>
                  <a:lnTo>
                    <a:pt x="628855" y="128439"/>
                  </a:lnTo>
                  <a:lnTo>
                    <a:pt x="629066" y="16607"/>
                  </a:lnTo>
                  <a:lnTo>
                    <a:pt x="535407" y="18412"/>
                  </a:lnTo>
                  <a:lnTo>
                    <a:pt x="459092" y="18995"/>
                  </a:lnTo>
                  <a:lnTo>
                    <a:pt x="399350" y="17876"/>
                  </a:lnTo>
                  <a:lnTo>
                    <a:pt x="355178" y="14299"/>
                  </a:lnTo>
                  <a:lnTo>
                    <a:pt x="297721" y="8788"/>
                  </a:lnTo>
                  <a:lnTo>
                    <a:pt x="234245" y="3351"/>
                  </a:lnTo>
                  <a:lnTo>
                    <a:pt x="172015" y="0"/>
                  </a:lnTo>
                  <a:close/>
                </a:path>
              </a:pathLst>
            </a:custGeom>
            <a:solidFill>
              <a:srgbClr val="F7D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305222" y="2194390"/>
              <a:ext cx="642771" cy="146000"/>
            </a:xfrm>
            <a:prstGeom prst="rect">
              <a:avLst/>
            </a:prstGeom>
            <a:blipFill>
              <a:blip r:embed="rId1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246691" y="1523203"/>
              <a:ext cx="576580" cy="779780"/>
            </a:xfrm>
            <a:custGeom>
              <a:avLst/>
              <a:gdLst/>
              <a:ahLst/>
              <a:cxnLst/>
              <a:rect l="l" t="t" r="r" b="b"/>
              <a:pathLst>
                <a:path w="576579" h="779780">
                  <a:moveTo>
                    <a:pt x="62442" y="0"/>
                  </a:moveTo>
                  <a:lnTo>
                    <a:pt x="30576" y="54693"/>
                  </a:lnTo>
                  <a:lnTo>
                    <a:pt x="24090" y="102904"/>
                  </a:lnTo>
                  <a:lnTo>
                    <a:pt x="20935" y="160850"/>
                  </a:lnTo>
                  <a:lnTo>
                    <a:pt x="21843" y="214076"/>
                  </a:lnTo>
                  <a:lnTo>
                    <a:pt x="23884" y="258465"/>
                  </a:lnTo>
                  <a:lnTo>
                    <a:pt x="24130" y="289899"/>
                  </a:lnTo>
                  <a:lnTo>
                    <a:pt x="21159" y="321048"/>
                  </a:lnTo>
                  <a:lnTo>
                    <a:pt x="15855" y="371475"/>
                  </a:lnTo>
                  <a:lnTo>
                    <a:pt x="9726" y="433220"/>
                  </a:lnTo>
                  <a:lnTo>
                    <a:pt x="4282" y="498326"/>
                  </a:lnTo>
                  <a:lnTo>
                    <a:pt x="1032" y="558835"/>
                  </a:lnTo>
                  <a:lnTo>
                    <a:pt x="0" y="625751"/>
                  </a:lnTo>
                  <a:lnTo>
                    <a:pt x="2369" y="684013"/>
                  </a:lnTo>
                  <a:lnTo>
                    <a:pt x="10115" y="728231"/>
                  </a:lnTo>
                  <a:lnTo>
                    <a:pt x="56323" y="762710"/>
                  </a:lnTo>
                  <a:lnTo>
                    <a:pt x="109267" y="770408"/>
                  </a:lnTo>
                  <a:lnTo>
                    <a:pt x="170100" y="775906"/>
                  </a:lnTo>
                  <a:lnTo>
                    <a:pt x="224875" y="779004"/>
                  </a:lnTo>
                  <a:lnTo>
                    <a:pt x="259647" y="779499"/>
                  </a:lnTo>
                  <a:lnTo>
                    <a:pt x="323013" y="775753"/>
                  </a:lnTo>
                  <a:lnTo>
                    <a:pt x="574633" y="759481"/>
                  </a:lnTo>
                  <a:lnTo>
                    <a:pt x="576145" y="603945"/>
                  </a:lnTo>
                  <a:lnTo>
                    <a:pt x="398485" y="581453"/>
                  </a:lnTo>
                  <a:lnTo>
                    <a:pt x="273199" y="565962"/>
                  </a:lnTo>
                  <a:lnTo>
                    <a:pt x="209643" y="558863"/>
                  </a:lnTo>
                  <a:lnTo>
                    <a:pt x="203521" y="540956"/>
                  </a:lnTo>
                  <a:lnTo>
                    <a:pt x="199632" y="495736"/>
                  </a:lnTo>
                  <a:lnTo>
                    <a:pt x="197336" y="435773"/>
                  </a:lnTo>
                  <a:lnTo>
                    <a:pt x="194961" y="321881"/>
                  </a:lnTo>
                  <a:lnTo>
                    <a:pt x="193603" y="293088"/>
                  </a:lnTo>
                  <a:lnTo>
                    <a:pt x="185965" y="218861"/>
                  </a:lnTo>
                  <a:lnTo>
                    <a:pt x="178216" y="168914"/>
                  </a:lnTo>
                  <a:lnTo>
                    <a:pt x="165969" y="122247"/>
                  </a:lnTo>
                  <a:lnTo>
                    <a:pt x="143114" y="71186"/>
                  </a:lnTo>
                  <a:lnTo>
                    <a:pt x="115696" y="30177"/>
                  </a:lnTo>
                  <a:lnTo>
                    <a:pt x="87533" y="4642"/>
                  </a:lnTo>
                  <a:lnTo>
                    <a:pt x="62442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267271" y="1535045"/>
              <a:ext cx="68202" cy="348897"/>
            </a:xfrm>
            <a:prstGeom prst="rect">
              <a:avLst/>
            </a:prstGeom>
            <a:blipFill>
              <a:blip r:embed="rId1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6394771" y="1643650"/>
              <a:ext cx="254486" cy="409926"/>
            </a:xfrm>
            <a:prstGeom prst="rect">
              <a:avLst/>
            </a:prstGeom>
            <a:blipFill>
              <a:blip r:embed="rId1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6252598" y="1811312"/>
              <a:ext cx="800247" cy="424051"/>
            </a:xfrm>
            <a:prstGeom prst="rect">
              <a:avLst/>
            </a:prstGeom>
            <a:blipFill>
              <a:blip r:embed="rId1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6550540" y="2040643"/>
              <a:ext cx="360045" cy="173355"/>
            </a:xfrm>
            <a:custGeom>
              <a:avLst/>
              <a:gdLst/>
              <a:ahLst/>
              <a:cxnLst/>
              <a:rect l="l" t="t" r="r" b="b"/>
              <a:pathLst>
                <a:path w="360045" h="173355">
                  <a:moveTo>
                    <a:pt x="15228" y="0"/>
                  </a:moveTo>
                  <a:lnTo>
                    <a:pt x="0" y="76532"/>
                  </a:lnTo>
                  <a:lnTo>
                    <a:pt x="350928" y="172891"/>
                  </a:lnTo>
                  <a:lnTo>
                    <a:pt x="359545" y="31996"/>
                  </a:lnTo>
                  <a:lnTo>
                    <a:pt x="15228" y="0"/>
                  </a:lnTo>
                  <a:close/>
                </a:path>
              </a:pathLst>
            </a:custGeom>
            <a:solidFill>
              <a:srgbClr val="C5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6379545" y="1790175"/>
              <a:ext cx="232284" cy="252622"/>
            </a:xfrm>
            <a:prstGeom prst="rect">
              <a:avLst/>
            </a:prstGeom>
            <a:blipFill>
              <a:blip r:embed="rId1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6595878" y="1965911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14044" y="0"/>
                  </a:moveTo>
                  <a:lnTo>
                    <a:pt x="0" y="14094"/>
                  </a:lnTo>
                  <a:lnTo>
                    <a:pt x="1711" y="20264"/>
                  </a:lnTo>
                  <a:lnTo>
                    <a:pt x="3948" y="25111"/>
                  </a:lnTo>
                  <a:lnTo>
                    <a:pt x="5633" y="27711"/>
                  </a:lnTo>
                  <a:lnTo>
                    <a:pt x="11484" y="28729"/>
                  </a:lnTo>
                  <a:lnTo>
                    <a:pt x="26487" y="27195"/>
                  </a:lnTo>
                  <a:lnTo>
                    <a:pt x="28445" y="24368"/>
                  </a:lnTo>
                  <a:lnTo>
                    <a:pt x="28443" y="19992"/>
                  </a:lnTo>
                  <a:lnTo>
                    <a:pt x="26161" y="12958"/>
                  </a:lnTo>
                  <a:lnTo>
                    <a:pt x="22612" y="6058"/>
                  </a:lnTo>
                  <a:lnTo>
                    <a:pt x="18811" y="2084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rgbClr val="022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6366555" y="1429219"/>
              <a:ext cx="133350" cy="396875"/>
            </a:xfrm>
            <a:custGeom>
              <a:avLst/>
              <a:gdLst/>
              <a:ahLst/>
              <a:cxnLst/>
              <a:rect l="l" t="t" r="r" b="b"/>
              <a:pathLst>
                <a:path w="133350" h="396875">
                  <a:moveTo>
                    <a:pt x="118788" y="0"/>
                  </a:moveTo>
                  <a:lnTo>
                    <a:pt x="81964" y="34942"/>
                  </a:lnTo>
                  <a:lnTo>
                    <a:pt x="55402" y="77304"/>
                  </a:lnTo>
                  <a:lnTo>
                    <a:pt x="37877" y="123278"/>
                  </a:lnTo>
                  <a:lnTo>
                    <a:pt x="28163" y="169055"/>
                  </a:lnTo>
                  <a:lnTo>
                    <a:pt x="25036" y="210824"/>
                  </a:lnTo>
                  <a:lnTo>
                    <a:pt x="27270" y="244778"/>
                  </a:lnTo>
                  <a:lnTo>
                    <a:pt x="1364" y="279650"/>
                  </a:lnTo>
                  <a:lnTo>
                    <a:pt x="0" y="330161"/>
                  </a:lnTo>
                  <a:lnTo>
                    <a:pt x="9663" y="375763"/>
                  </a:lnTo>
                  <a:lnTo>
                    <a:pt x="16844" y="395904"/>
                  </a:lnTo>
                  <a:lnTo>
                    <a:pt x="18761" y="396680"/>
                  </a:lnTo>
                  <a:lnTo>
                    <a:pt x="38365" y="390545"/>
                  </a:lnTo>
                  <a:lnTo>
                    <a:pt x="39809" y="388099"/>
                  </a:lnTo>
                  <a:lnTo>
                    <a:pt x="33241" y="368594"/>
                  </a:lnTo>
                  <a:lnTo>
                    <a:pt x="21249" y="327437"/>
                  </a:lnTo>
                  <a:lnTo>
                    <a:pt x="18641" y="285107"/>
                  </a:lnTo>
                  <a:lnTo>
                    <a:pt x="40226" y="262084"/>
                  </a:lnTo>
                  <a:lnTo>
                    <a:pt x="74227" y="275616"/>
                  </a:lnTo>
                  <a:lnTo>
                    <a:pt x="94095" y="314837"/>
                  </a:lnTo>
                  <a:lnTo>
                    <a:pt x="103580" y="356210"/>
                  </a:lnTo>
                  <a:lnTo>
                    <a:pt x="106433" y="376199"/>
                  </a:lnTo>
                  <a:lnTo>
                    <a:pt x="110807" y="376736"/>
                  </a:lnTo>
                  <a:lnTo>
                    <a:pt x="119501" y="375843"/>
                  </a:lnTo>
                  <a:lnTo>
                    <a:pt x="128265" y="374125"/>
                  </a:lnTo>
                  <a:lnTo>
                    <a:pt x="132853" y="372191"/>
                  </a:lnTo>
                  <a:lnTo>
                    <a:pt x="129075" y="350941"/>
                  </a:lnTo>
                  <a:lnTo>
                    <a:pt x="114302" y="306520"/>
                  </a:lnTo>
                  <a:lnTo>
                    <a:pt x="86592" y="262404"/>
                  </a:lnTo>
                  <a:lnTo>
                    <a:pt x="44004" y="242072"/>
                  </a:lnTo>
                  <a:lnTo>
                    <a:pt x="41719" y="208170"/>
                  </a:lnTo>
                  <a:lnTo>
                    <a:pt x="44424" y="166276"/>
                  </a:lnTo>
                  <a:lnTo>
                    <a:pt x="54412" y="120281"/>
                  </a:lnTo>
                  <a:lnTo>
                    <a:pt x="73976" y="74072"/>
                  </a:lnTo>
                  <a:lnTo>
                    <a:pt x="105410" y="31541"/>
                  </a:lnTo>
                  <a:lnTo>
                    <a:pt x="107911" y="25622"/>
                  </a:lnTo>
                  <a:lnTo>
                    <a:pt x="117189" y="5478"/>
                  </a:lnTo>
                  <a:lnTo>
                    <a:pt x="118788" y="0"/>
                  </a:lnTo>
                  <a:close/>
                </a:path>
              </a:pathLst>
            </a:custGeom>
            <a:solidFill>
              <a:srgbClr val="023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6925336" y="1801988"/>
              <a:ext cx="136085" cy="128410"/>
            </a:xfrm>
            <a:prstGeom prst="rect">
              <a:avLst/>
            </a:prstGeom>
            <a:blipFill>
              <a:blip r:embed="rId1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6956076" y="1429221"/>
              <a:ext cx="85090" cy="408940"/>
            </a:xfrm>
            <a:custGeom>
              <a:avLst/>
              <a:gdLst/>
              <a:ahLst/>
              <a:cxnLst/>
              <a:rect l="l" t="t" r="r" b="b"/>
              <a:pathLst>
                <a:path w="85090" h="408939">
                  <a:moveTo>
                    <a:pt x="0" y="0"/>
                  </a:moveTo>
                  <a:lnTo>
                    <a:pt x="1968" y="7631"/>
                  </a:lnTo>
                  <a:lnTo>
                    <a:pt x="5876" y="17456"/>
                  </a:lnTo>
                  <a:lnTo>
                    <a:pt x="8868" y="22015"/>
                  </a:lnTo>
                  <a:lnTo>
                    <a:pt x="36084" y="47392"/>
                  </a:lnTo>
                  <a:lnTo>
                    <a:pt x="53187" y="85734"/>
                  </a:lnTo>
                  <a:lnTo>
                    <a:pt x="61901" y="133193"/>
                  </a:lnTo>
                  <a:lnTo>
                    <a:pt x="63953" y="185920"/>
                  </a:lnTo>
                  <a:lnTo>
                    <a:pt x="61067" y="240064"/>
                  </a:lnTo>
                  <a:lnTo>
                    <a:pt x="54969" y="291778"/>
                  </a:lnTo>
                  <a:lnTo>
                    <a:pt x="47385" y="337213"/>
                  </a:lnTo>
                  <a:lnTo>
                    <a:pt x="38082" y="378522"/>
                  </a:lnTo>
                  <a:lnTo>
                    <a:pt x="35498" y="385009"/>
                  </a:lnTo>
                  <a:lnTo>
                    <a:pt x="33443" y="391922"/>
                  </a:lnTo>
                  <a:lnTo>
                    <a:pt x="33077" y="399204"/>
                  </a:lnTo>
                  <a:lnTo>
                    <a:pt x="35982" y="405397"/>
                  </a:lnTo>
                  <a:lnTo>
                    <a:pt x="41653" y="408738"/>
                  </a:lnTo>
                  <a:lnTo>
                    <a:pt x="48104" y="408688"/>
                  </a:lnTo>
                  <a:lnTo>
                    <a:pt x="53348" y="404703"/>
                  </a:lnTo>
                  <a:lnTo>
                    <a:pt x="56036" y="397309"/>
                  </a:lnTo>
                  <a:lnTo>
                    <a:pt x="56888" y="388574"/>
                  </a:lnTo>
                  <a:lnTo>
                    <a:pt x="57008" y="380274"/>
                  </a:lnTo>
                  <a:lnTo>
                    <a:pt x="57497" y="374183"/>
                  </a:lnTo>
                  <a:lnTo>
                    <a:pt x="68623" y="319788"/>
                  </a:lnTo>
                  <a:lnTo>
                    <a:pt x="77410" y="265553"/>
                  </a:lnTo>
                  <a:lnTo>
                    <a:pt x="82985" y="212783"/>
                  </a:lnTo>
                  <a:lnTo>
                    <a:pt x="84473" y="162783"/>
                  </a:lnTo>
                  <a:lnTo>
                    <a:pt x="80999" y="116858"/>
                  </a:lnTo>
                  <a:lnTo>
                    <a:pt x="71689" y="76312"/>
                  </a:lnTo>
                  <a:lnTo>
                    <a:pt x="55669" y="42450"/>
                  </a:lnTo>
                  <a:lnTo>
                    <a:pt x="32064" y="16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3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6963426" y="1823015"/>
              <a:ext cx="77467" cy="73512"/>
            </a:xfrm>
            <a:prstGeom prst="rect">
              <a:avLst/>
            </a:prstGeom>
            <a:blipFill>
              <a:blip r:embed="rId15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6789789" y="1376904"/>
              <a:ext cx="280732" cy="719203"/>
            </a:xfrm>
            <a:prstGeom prst="rect">
              <a:avLst/>
            </a:prstGeom>
            <a:blipFill>
              <a:blip r:embed="rId15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6387876" y="1376813"/>
              <a:ext cx="270676" cy="721923"/>
            </a:xfrm>
            <a:prstGeom prst="rect">
              <a:avLst/>
            </a:prstGeom>
            <a:blipFill>
              <a:blip r:embed="rId15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240546" y="1808524"/>
              <a:ext cx="352425" cy="318135"/>
            </a:xfrm>
            <a:custGeom>
              <a:avLst/>
              <a:gdLst/>
              <a:ahLst/>
              <a:cxnLst/>
              <a:rect l="l" t="t" r="r" b="b"/>
              <a:pathLst>
                <a:path w="352425" h="318135">
                  <a:moveTo>
                    <a:pt x="74896" y="0"/>
                  </a:moveTo>
                  <a:lnTo>
                    <a:pt x="74673" y="9562"/>
                  </a:lnTo>
                  <a:lnTo>
                    <a:pt x="83363" y="24225"/>
                  </a:lnTo>
                  <a:lnTo>
                    <a:pt x="98298" y="40821"/>
                  </a:lnTo>
                  <a:lnTo>
                    <a:pt x="116812" y="56186"/>
                  </a:lnTo>
                  <a:lnTo>
                    <a:pt x="128888" y="72069"/>
                  </a:lnTo>
                  <a:lnTo>
                    <a:pt x="147282" y="91525"/>
                  </a:lnTo>
                  <a:lnTo>
                    <a:pt x="164102" y="108004"/>
                  </a:lnTo>
                  <a:lnTo>
                    <a:pt x="171462" y="114952"/>
                  </a:lnTo>
                  <a:lnTo>
                    <a:pt x="122117" y="86327"/>
                  </a:lnTo>
                  <a:lnTo>
                    <a:pt x="106601" y="76967"/>
                  </a:lnTo>
                  <a:lnTo>
                    <a:pt x="95623" y="74835"/>
                  </a:lnTo>
                  <a:lnTo>
                    <a:pt x="79056" y="75620"/>
                  </a:lnTo>
                  <a:lnTo>
                    <a:pt x="36577" y="85035"/>
                  </a:lnTo>
                  <a:lnTo>
                    <a:pt x="6859" y="120563"/>
                  </a:lnTo>
                  <a:lnTo>
                    <a:pt x="12667" y="123847"/>
                  </a:lnTo>
                  <a:lnTo>
                    <a:pt x="22141" y="121851"/>
                  </a:lnTo>
                  <a:lnTo>
                    <a:pt x="36346" y="115314"/>
                  </a:lnTo>
                  <a:lnTo>
                    <a:pt x="56347" y="104978"/>
                  </a:lnTo>
                  <a:lnTo>
                    <a:pt x="65150" y="107019"/>
                  </a:lnTo>
                  <a:lnTo>
                    <a:pt x="74549" y="107876"/>
                  </a:lnTo>
                  <a:lnTo>
                    <a:pt x="83653" y="107323"/>
                  </a:lnTo>
                  <a:lnTo>
                    <a:pt x="91569" y="105131"/>
                  </a:lnTo>
                  <a:lnTo>
                    <a:pt x="100272" y="116628"/>
                  </a:lnTo>
                  <a:lnTo>
                    <a:pt x="111581" y="126679"/>
                  </a:lnTo>
                  <a:lnTo>
                    <a:pt x="121381" y="133797"/>
                  </a:lnTo>
                  <a:lnTo>
                    <a:pt x="125562" y="136500"/>
                  </a:lnTo>
                  <a:lnTo>
                    <a:pt x="117496" y="135004"/>
                  </a:lnTo>
                  <a:lnTo>
                    <a:pt x="98384" y="132193"/>
                  </a:lnTo>
                  <a:lnTo>
                    <a:pt x="75853" y="130584"/>
                  </a:lnTo>
                  <a:lnTo>
                    <a:pt x="57529" y="132694"/>
                  </a:lnTo>
                  <a:lnTo>
                    <a:pt x="40625" y="142390"/>
                  </a:lnTo>
                  <a:lnTo>
                    <a:pt x="21302" y="157672"/>
                  </a:lnTo>
                  <a:lnTo>
                    <a:pt x="5710" y="172245"/>
                  </a:lnTo>
                  <a:lnTo>
                    <a:pt x="0" y="179816"/>
                  </a:lnTo>
                  <a:lnTo>
                    <a:pt x="11790" y="185007"/>
                  </a:lnTo>
                  <a:lnTo>
                    <a:pt x="30208" y="180944"/>
                  </a:lnTo>
                  <a:lnTo>
                    <a:pt x="50975" y="170741"/>
                  </a:lnTo>
                  <a:lnTo>
                    <a:pt x="69816" y="157516"/>
                  </a:lnTo>
                  <a:lnTo>
                    <a:pt x="131418" y="184177"/>
                  </a:lnTo>
                  <a:lnTo>
                    <a:pt x="102779" y="183498"/>
                  </a:lnTo>
                  <a:lnTo>
                    <a:pt x="80542" y="183671"/>
                  </a:lnTo>
                  <a:lnTo>
                    <a:pt x="65082" y="185094"/>
                  </a:lnTo>
                  <a:lnTo>
                    <a:pt x="52475" y="192584"/>
                  </a:lnTo>
                  <a:lnTo>
                    <a:pt x="35752" y="206887"/>
                  </a:lnTo>
                  <a:lnTo>
                    <a:pt x="19423" y="222589"/>
                  </a:lnTo>
                  <a:lnTo>
                    <a:pt x="7999" y="234276"/>
                  </a:lnTo>
                  <a:lnTo>
                    <a:pt x="14069" y="240533"/>
                  </a:lnTo>
                  <a:lnTo>
                    <a:pt x="24200" y="238873"/>
                  </a:lnTo>
                  <a:lnTo>
                    <a:pt x="42147" y="228191"/>
                  </a:lnTo>
                  <a:lnTo>
                    <a:pt x="71667" y="207384"/>
                  </a:lnTo>
                  <a:lnTo>
                    <a:pt x="94632" y="215196"/>
                  </a:lnTo>
                  <a:lnTo>
                    <a:pt x="115750" y="221995"/>
                  </a:lnTo>
                  <a:lnTo>
                    <a:pt x="136549" y="228088"/>
                  </a:lnTo>
                  <a:lnTo>
                    <a:pt x="146559" y="239423"/>
                  </a:lnTo>
                  <a:lnTo>
                    <a:pt x="172748" y="264418"/>
                  </a:lnTo>
                  <a:lnTo>
                    <a:pt x="209353" y="289555"/>
                  </a:lnTo>
                  <a:lnTo>
                    <a:pt x="250610" y="301316"/>
                  </a:lnTo>
                  <a:lnTo>
                    <a:pt x="281105" y="304176"/>
                  </a:lnTo>
                  <a:lnTo>
                    <a:pt x="309110" y="309916"/>
                  </a:lnTo>
                  <a:lnTo>
                    <a:pt x="329600" y="315551"/>
                  </a:lnTo>
                  <a:lnTo>
                    <a:pt x="337546" y="318093"/>
                  </a:lnTo>
                  <a:lnTo>
                    <a:pt x="352384" y="241122"/>
                  </a:lnTo>
                  <a:lnTo>
                    <a:pt x="308855" y="210021"/>
                  </a:lnTo>
                  <a:lnTo>
                    <a:pt x="274324" y="182310"/>
                  </a:lnTo>
                  <a:lnTo>
                    <a:pt x="229479" y="132401"/>
                  </a:lnTo>
                  <a:lnTo>
                    <a:pt x="207161" y="107788"/>
                  </a:lnTo>
                  <a:lnTo>
                    <a:pt x="187056" y="86254"/>
                  </a:lnTo>
                  <a:lnTo>
                    <a:pt x="174218" y="71476"/>
                  </a:lnTo>
                  <a:lnTo>
                    <a:pt x="155519" y="53471"/>
                  </a:lnTo>
                  <a:lnTo>
                    <a:pt x="123591" y="27675"/>
                  </a:lnTo>
                  <a:lnTo>
                    <a:pt x="92147" y="5911"/>
                  </a:lnTo>
                  <a:lnTo>
                    <a:pt x="74896" y="0"/>
                  </a:lnTo>
                  <a:close/>
                </a:path>
              </a:pathLst>
            </a:custGeom>
            <a:solidFill>
              <a:srgbClr val="C5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502467" y="2109961"/>
              <a:ext cx="319305" cy="92379"/>
            </a:xfrm>
            <a:prstGeom prst="rect">
              <a:avLst/>
            </a:prstGeom>
            <a:blipFill>
              <a:blip r:embed="rId15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6314029" y="1812325"/>
              <a:ext cx="512889" cy="282031"/>
            </a:xfrm>
            <a:prstGeom prst="rect">
              <a:avLst/>
            </a:prstGeom>
            <a:blipFill>
              <a:blip r:embed="rId15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6245683" y="1907053"/>
              <a:ext cx="156676" cy="86739"/>
            </a:xfrm>
            <a:prstGeom prst="rect">
              <a:avLst/>
            </a:prstGeom>
            <a:blipFill>
              <a:blip r:embed="rId16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255262" y="2009359"/>
              <a:ext cx="248048" cy="101017"/>
            </a:xfrm>
            <a:prstGeom prst="rect">
              <a:avLst/>
            </a:prstGeom>
            <a:blipFill>
              <a:blip r:embed="rId16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232525" y="1799792"/>
              <a:ext cx="110489" cy="248285"/>
            </a:xfrm>
            <a:custGeom>
              <a:avLst/>
              <a:gdLst/>
              <a:ahLst/>
              <a:cxnLst/>
              <a:rect l="l" t="t" r="r" b="b"/>
              <a:pathLst>
                <a:path w="110489" h="248285">
                  <a:moveTo>
                    <a:pt x="33756" y="171831"/>
                  </a:moveTo>
                  <a:lnTo>
                    <a:pt x="25488" y="168694"/>
                  </a:lnTo>
                  <a:lnTo>
                    <a:pt x="23901" y="169849"/>
                  </a:lnTo>
                  <a:lnTo>
                    <a:pt x="19151" y="173291"/>
                  </a:lnTo>
                  <a:lnTo>
                    <a:pt x="10706" y="179552"/>
                  </a:lnTo>
                  <a:lnTo>
                    <a:pt x="0" y="190055"/>
                  </a:lnTo>
                  <a:lnTo>
                    <a:pt x="9956" y="192341"/>
                  </a:lnTo>
                  <a:lnTo>
                    <a:pt x="13093" y="191681"/>
                  </a:lnTo>
                  <a:lnTo>
                    <a:pt x="16764" y="190093"/>
                  </a:lnTo>
                  <a:lnTo>
                    <a:pt x="33756" y="171831"/>
                  </a:lnTo>
                  <a:close/>
                </a:path>
                <a:path w="110489" h="248285">
                  <a:moveTo>
                    <a:pt x="37960" y="106413"/>
                  </a:moveTo>
                  <a:lnTo>
                    <a:pt x="29679" y="103276"/>
                  </a:lnTo>
                  <a:lnTo>
                    <a:pt x="28105" y="104419"/>
                  </a:lnTo>
                  <a:lnTo>
                    <a:pt x="23342" y="107873"/>
                  </a:lnTo>
                  <a:lnTo>
                    <a:pt x="14909" y="114134"/>
                  </a:lnTo>
                  <a:lnTo>
                    <a:pt x="4191" y="124637"/>
                  </a:lnTo>
                  <a:lnTo>
                    <a:pt x="14147" y="126923"/>
                  </a:lnTo>
                  <a:lnTo>
                    <a:pt x="17284" y="126263"/>
                  </a:lnTo>
                  <a:lnTo>
                    <a:pt x="20967" y="124675"/>
                  </a:lnTo>
                  <a:lnTo>
                    <a:pt x="37960" y="106413"/>
                  </a:lnTo>
                  <a:close/>
                </a:path>
                <a:path w="110489" h="248285">
                  <a:moveTo>
                    <a:pt x="40093" y="229717"/>
                  </a:moveTo>
                  <a:lnTo>
                    <a:pt x="32702" y="226910"/>
                  </a:lnTo>
                  <a:lnTo>
                    <a:pt x="31292" y="227939"/>
                  </a:lnTo>
                  <a:lnTo>
                    <a:pt x="27063" y="231013"/>
                  </a:lnTo>
                  <a:lnTo>
                    <a:pt x="19519" y="236601"/>
                  </a:lnTo>
                  <a:lnTo>
                    <a:pt x="9969" y="245973"/>
                  </a:lnTo>
                  <a:lnTo>
                    <a:pt x="18859" y="248005"/>
                  </a:lnTo>
                  <a:lnTo>
                    <a:pt x="21653" y="247421"/>
                  </a:lnTo>
                  <a:lnTo>
                    <a:pt x="24930" y="245999"/>
                  </a:lnTo>
                  <a:lnTo>
                    <a:pt x="40093" y="229717"/>
                  </a:lnTo>
                  <a:close/>
                </a:path>
                <a:path w="110489" h="248285">
                  <a:moveTo>
                    <a:pt x="110197" y="20764"/>
                  </a:moveTo>
                  <a:lnTo>
                    <a:pt x="108762" y="19456"/>
                  </a:lnTo>
                  <a:lnTo>
                    <a:pt x="104482" y="15506"/>
                  </a:lnTo>
                  <a:lnTo>
                    <a:pt x="96710" y="8521"/>
                  </a:lnTo>
                  <a:lnTo>
                    <a:pt x="84150" y="0"/>
                  </a:lnTo>
                  <a:lnTo>
                    <a:pt x="83108" y="9575"/>
                  </a:lnTo>
                  <a:lnTo>
                    <a:pt x="84226" y="12395"/>
                  </a:lnTo>
                  <a:lnTo>
                    <a:pt x="86410" y="15595"/>
                  </a:lnTo>
                  <a:lnTo>
                    <a:pt x="108013" y="28892"/>
                  </a:lnTo>
                  <a:lnTo>
                    <a:pt x="110197" y="20764"/>
                  </a:lnTo>
                  <a:close/>
                </a:path>
              </a:pathLst>
            </a:custGeom>
            <a:solidFill>
              <a:srgbClr val="D59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622770" y="2044852"/>
              <a:ext cx="47600" cy="112242"/>
            </a:xfrm>
            <a:prstGeom prst="rect">
              <a:avLst/>
            </a:prstGeom>
            <a:blipFill>
              <a:blip r:embed="rId16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634115" y="1503380"/>
              <a:ext cx="613410" cy="758190"/>
            </a:xfrm>
            <a:custGeom>
              <a:avLst/>
              <a:gdLst/>
              <a:ahLst/>
              <a:cxnLst/>
              <a:rect l="l" t="t" r="r" b="b"/>
              <a:pathLst>
                <a:path w="613409" h="758189">
                  <a:moveTo>
                    <a:pt x="539094" y="0"/>
                  </a:moveTo>
                  <a:lnTo>
                    <a:pt x="502397" y="11683"/>
                  </a:lnTo>
                  <a:lnTo>
                    <a:pt x="471412" y="55881"/>
                  </a:lnTo>
                  <a:lnTo>
                    <a:pt x="449342" y="104537"/>
                  </a:lnTo>
                  <a:lnTo>
                    <a:pt x="437319" y="151173"/>
                  </a:lnTo>
                  <a:lnTo>
                    <a:pt x="436444" y="193556"/>
                  </a:lnTo>
                  <a:lnTo>
                    <a:pt x="436327" y="253605"/>
                  </a:lnTo>
                  <a:lnTo>
                    <a:pt x="436719" y="300778"/>
                  </a:lnTo>
                  <a:lnTo>
                    <a:pt x="435208" y="404538"/>
                  </a:lnTo>
                  <a:lnTo>
                    <a:pt x="427760" y="508248"/>
                  </a:lnTo>
                  <a:lnTo>
                    <a:pt x="410344" y="555269"/>
                  </a:lnTo>
                  <a:lnTo>
                    <a:pt x="335441" y="550881"/>
                  </a:lnTo>
                  <a:lnTo>
                    <a:pt x="201515" y="541496"/>
                  </a:lnTo>
                  <a:lnTo>
                    <a:pt x="16426" y="527928"/>
                  </a:lnTo>
                  <a:lnTo>
                    <a:pt x="0" y="685065"/>
                  </a:lnTo>
                  <a:lnTo>
                    <a:pt x="44926" y="693501"/>
                  </a:lnTo>
                  <a:lnTo>
                    <a:pt x="88894" y="701058"/>
                  </a:lnTo>
                  <a:lnTo>
                    <a:pt x="143173" y="709994"/>
                  </a:lnTo>
                  <a:lnTo>
                    <a:pt x="204740" y="719671"/>
                  </a:lnTo>
                  <a:lnTo>
                    <a:pt x="270574" y="729454"/>
                  </a:lnTo>
                  <a:lnTo>
                    <a:pt x="337656" y="738707"/>
                  </a:lnTo>
                  <a:lnTo>
                    <a:pt x="402964" y="746793"/>
                  </a:lnTo>
                  <a:lnTo>
                    <a:pt x="463477" y="753076"/>
                  </a:lnTo>
                  <a:lnTo>
                    <a:pt x="516175" y="756920"/>
                  </a:lnTo>
                  <a:lnTo>
                    <a:pt x="558037" y="757690"/>
                  </a:lnTo>
                  <a:lnTo>
                    <a:pt x="586042" y="754748"/>
                  </a:lnTo>
                  <a:lnTo>
                    <a:pt x="601976" y="736443"/>
                  </a:lnTo>
                  <a:lnTo>
                    <a:pt x="610331" y="696221"/>
                  </a:lnTo>
                  <a:lnTo>
                    <a:pt x="612852" y="640917"/>
                  </a:lnTo>
                  <a:lnTo>
                    <a:pt x="611284" y="577365"/>
                  </a:lnTo>
                  <a:lnTo>
                    <a:pt x="607372" y="512399"/>
                  </a:lnTo>
                  <a:lnTo>
                    <a:pt x="599497" y="405565"/>
                  </a:lnTo>
                  <a:lnTo>
                    <a:pt x="599024" y="377366"/>
                  </a:lnTo>
                  <a:lnTo>
                    <a:pt x="597123" y="287205"/>
                  </a:lnTo>
                  <a:lnTo>
                    <a:pt x="594061" y="221526"/>
                  </a:lnTo>
                  <a:lnTo>
                    <a:pt x="590832" y="164422"/>
                  </a:lnTo>
                  <a:lnTo>
                    <a:pt x="579720" y="74289"/>
                  </a:lnTo>
                  <a:lnTo>
                    <a:pt x="570312" y="35565"/>
                  </a:lnTo>
                  <a:lnTo>
                    <a:pt x="557613" y="12213"/>
                  </a:lnTo>
                  <a:lnTo>
                    <a:pt x="539094" y="0"/>
                  </a:lnTo>
                  <a:close/>
                </a:path>
              </a:pathLst>
            </a:custGeom>
            <a:solidFill>
              <a:srgbClr val="F1F0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984140" y="1877778"/>
              <a:ext cx="164624" cy="218424"/>
            </a:xfrm>
            <a:prstGeom prst="rect">
              <a:avLst/>
            </a:prstGeom>
            <a:blipFill>
              <a:blip r:embed="rId16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999362" y="1873881"/>
              <a:ext cx="95923" cy="136066"/>
            </a:xfrm>
            <a:prstGeom prst="rect">
              <a:avLst/>
            </a:prstGeom>
            <a:blipFill>
              <a:blip r:embed="rId16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972444" y="1894897"/>
              <a:ext cx="153705" cy="150500"/>
            </a:xfrm>
            <a:prstGeom prst="rect">
              <a:avLst/>
            </a:prstGeom>
            <a:blipFill>
              <a:blip r:embed="rId16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7070369" y="1871141"/>
              <a:ext cx="51435" cy="132715"/>
            </a:xfrm>
            <a:custGeom>
              <a:avLst/>
              <a:gdLst/>
              <a:ahLst/>
              <a:cxnLst/>
              <a:rect l="l" t="t" r="r" b="b"/>
              <a:pathLst>
                <a:path w="51434" h="132714">
                  <a:moveTo>
                    <a:pt x="19011" y="7467"/>
                  </a:moveTo>
                  <a:lnTo>
                    <a:pt x="15786" y="0"/>
                  </a:lnTo>
                  <a:lnTo>
                    <a:pt x="7797" y="9588"/>
                  </a:lnTo>
                  <a:lnTo>
                    <a:pt x="3289" y="16903"/>
                  </a:lnTo>
                  <a:lnTo>
                    <a:pt x="825" y="21018"/>
                  </a:lnTo>
                  <a:lnTo>
                    <a:pt x="0" y="22390"/>
                  </a:lnTo>
                  <a:lnTo>
                    <a:pt x="3771" y="28448"/>
                  </a:lnTo>
                  <a:lnTo>
                    <a:pt x="17843" y="13030"/>
                  </a:lnTo>
                  <a:lnTo>
                    <a:pt x="18796" y="9982"/>
                  </a:lnTo>
                  <a:lnTo>
                    <a:pt x="19011" y="7467"/>
                  </a:lnTo>
                  <a:close/>
                </a:path>
                <a:path w="51434" h="132714">
                  <a:moveTo>
                    <a:pt x="29337" y="123596"/>
                  </a:moveTo>
                  <a:lnTo>
                    <a:pt x="29006" y="115049"/>
                  </a:lnTo>
                  <a:lnTo>
                    <a:pt x="17741" y="118427"/>
                  </a:lnTo>
                  <a:lnTo>
                    <a:pt x="10668" y="121996"/>
                  </a:lnTo>
                  <a:lnTo>
                    <a:pt x="6756" y="124040"/>
                  </a:lnTo>
                  <a:lnTo>
                    <a:pt x="5461" y="124726"/>
                  </a:lnTo>
                  <a:lnTo>
                    <a:pt x="6832" y="132384"/>
                  </a:lnTo>
                  <a:lnTo>
                    <a:pt x="26149" y="127723"/>
                  </a:lnTo>
                  <a:lnTo>
                    <a:pt x="28206" y="125666"/>
                  </a:lnTo>
                  <a:lnTo>
                    <a:pt x="29337" y="123596"/>
                  </a:lnTo>
                  <a:close/>
                </a:path>
                <a:path w="51434" h="132714">
                  <a:moveTo>
                    <a:pt x="43980" y="56984"/>
                  </a:moveTo>
                  <a:lnTo>
                    <a:pt x="32740" y="63068"/>
                  </a:lnTo>
                  <a:lnTo>
                    <a:pt x="25615" y="68249"/>
                  </a:lnTo>
                  <a:lnTo>
                    <a:pt x="21678" y="71183"/>
                  </a:lnTo>
                  <a:lnTo>
                    <a:pt x="20370" y="72161"/>
                  </a:lnTo>
                  <a:lnTo>
                    <a:pt x="21437" y="79095"/>
                  </a:lnTo>
                  <a:lnTo>
                    <a:pt x="40652" y="69786"/>
                  </a:lnTo>
                  <a:lnTo>
                    <a:pt x="42760" y="67297"/>
                  </a:lnTo>
                  <a:lnTo>
                    <a:pt x="43967" y="65049"/>
                  </a:lnTo>
                  <a:lnTo>
                    <a:pt x="43980" y="56984"/>
                  </a:lnTo>
                  <a:close/>
                </a:path>
                <a:path w="51434" h="132714">
                  <a:moveTo>
                    <a:pt x="51282" y="28409"/>
                  </a:moveTo>
                  <a:lnTo>
                    <a:pt x="50647" y="20383"/>
                  </a:lnTo>
                  <a:lnTo>
                    <a:pt x="39928" y="27228"/>
                  </a:lnTo>
                  <a:lnTo>
                    <a:pt x="33248" y="32893"/>
                  </a:lnTo>
                  <a:lnTo>
                    <a:pt x="29552" y="36106"/>
                  </a:lnTo>
                  <a:lnTo>
                    <a:pt x="28321" y="37172"/>
                  </a:lnTo>
                  <a:lnTo>
                    <a:pt x="29933" y="44018"/>
                  </a:lnTo>
                  <a:lnTo>
                    <a:pt x="48361" y="33375"/>
                  </a:lnTo>
                  <a:lnTo>
                    <a:pt x="50266" y="30746"/>
                  </a:lnTo>
                  <a:lnTo>
                    <a:pt x="51282" y="28409"/>
                  </a:lnTo>
                  <a:close/>
                </a:path>
              </a:pathLst>
            </a:custGeom>
            <a:solidFill>
              <a:srgbClr val="D59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7154762" y="1522112"/>
              <a:ext cx="72051" cy="416541"/>
            </a:xfrm>
            <a:prstGeom prst="rect">
              <a:avLst/>
            </a:prstGeom>
            <a:blipFill>
              <a:blip r:embed="rId16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645134" y="2024090"/>
              <a:ext cx="603893" cy="240385"/>
            </a:xfrm>
            <a:prstGeom prst="rect">
              <a:avLst/>
            </a:prstGeom>
            <a:blipFill>
              <a:blip r:embed="rId16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246703" y="2078410"/>
              <a:ext cx="252576" cy="225157"/>
            </a:xfrm>
            <a:prstGeom prst="rect">
              <a:avLst/>
            </a:prstGeom>
            <a:blipFill>
              <a:blip r:embed="rId16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87747" y="751005"/>
              <a:ext cx="486409" cy="629285"/>
            </a:xfrm>
            <a:custGeom>
              <a:avLst/>
              <a:gdLst/>
              <a:ahLst/>
              <a:cxnLst/>
              <a:rect l="l" t="t" r="r" b="b"/>
              <a:pathLst>
                <a:path w="486409" h="629285">
                  <a:moveTo>
                    <a:pt x="271421" y="0"/>
                  </a:moveTo>
                  <a:lnTo>
                    <a:pt x="215230" y="2736"/>
                  </a:lnTo>
                  <a:lnTo>
                    <a:pt x="167311" y="11797"/>
                  </a:lnTo>
                  <a:lnTo>
                    <a:pt x="127020" y="26897"/>
                  </a:lnTo>
                  <a:lnTo>
                    <a:pt x="93713" y="47750"/>
                  </a:lnTo>
                  <a:lnTo>
                    <a:pt x="45479" y="105571"/>
                  </a:lnTo>
                  <a:lnTo>
                    <a:pt x="29264" y="141967"/>
                  </a:lnTo>
                  <a:lnTo>
                    <a:pt x="17459" y="182972"/>
                  </a:lnTo>
                  <a:lnTo>
                    <a:pt x="9420" y="228300"/>
                  </a:lnTo>
                  <a:lnTo>
                    <a:pt x="4504" y="277665"/>
                  </a:lnTo>
                  <a:lnTo>
                    <a:pt x="212" y="337479"/>
                  </a:lnTo>
                  <a:lnTo>
                    <a:pt x="0" y="391004"/>
                  </a:lnTo>
                  <a:lnTo>
                    <a:pt x="9603" y="440177"/>
                  </a:lnTo>
                  <a:lnTo>
                    <a:pt x="34759" y="486931"/>
                  </a:lnTo>
                  <a:lnTo>
                    <a:pt x="69603" y="522644"/>
                  </a:lnTo>
                  <a:lnTo>
                    <a:pt x="110689" y="554396"/>
                  </a:lnTo>
                  <a:lnTo>
                    <a:pt x="125154" y="566020"/>
                  </a:lnTo>
                  <a:lnTo>
                    <a:pt x="158148" y="594816"/>
                  </a:lnTo>
                  <a:lnTo>
                    <a:pt x="199864" y="622012"/>
                  </a:lnTo>
                  <a:lnTo>
                    <a:pt x="230781" y="628995"/>
                  </a:lnTo>
                  <a:lnTo>
                    <a:pt x="277650" y="622476"/>
                  </a:lnTo>
                  <a:lnTo>
                    <a:pt x="315571" y="604421"/>
                  </a:lnTo>
                  <a:lnTo>
                    <a:pt x="397848" y="533710"/>
                  </a:lnTo>
                  <a:lnTo>
                    <a:pt x="429242" y="501033"/>
                  </a:lnTo>
                  <a:lnTo>
                    <a:pt x="455859" y="464356"/>
                  </a:lnTo>
                  <a:lnTo>
                    <a:pt x="475522" y="421305"/>
                  </a:lnTo>
                  <a:lnTo>
                    <a:pt x="486055" y="369506"/>
                  </a:lnTo>
                  <a:lnTo>
                    <a:pt x="485283" y="306584"/>
                  </a:lnTo>
                  <a:lnTo>
                    <a:pt x="478679" y="259374"/>
                  </a:lnTo>
                  <a:lnTo>
                    <a:pt x="468313" y="211734"/>
                  </a:lnTo>
                  <a:lnTo>
                    <a:pt x="453957" y="165257"/>
                  </a:lnTo>
                  <a:lnTo>
                    <a:pt x="435387" y="121534"/>
                  </a:lnTo>
                  <a:lnTo>
                    <a:pt x="412376" y="82160"/>
                  </a:lnTo>
                  <a:lnTo>
                    <a:pt x="384700" y="48727"/>
                  </a:lnTo>
                  <a:lnTo>
                    <a:pt x="352132" y="22827"/>
                  </a:lnTo>
                  <a:lnTo>
                    <a:pt x="314448" y="6054"/>
                  </a:lnTo>
                  <a:lnTo>
                    <a:pt x="271421" y="0"/>
                  </a:lnTo>
                  <a:close/>
                </a:path>
              </a:pathLst>
            </a:custGeom>
            <a:solidFill>
              <a:srgbClr val="C57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446339" y="981477"/>
              <a:ext cx="570512" cy="278476"/>
            </a:xfrm>
            <a:prstGeom prst="rect">
              <a:avLst/>
            </a:prstGeom>
            <a:blipFill>
              <a:blip r:embed="rId16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487074" y="745641"/>
              <a:ext cx="488489" cy="598307"/>
            </a:xfrm>
            <a:prstGeom prst="rect">
              <a:avLst/>
            </a:prstGeom>
            <a:blipFill>
              <a:blip r:embed="rId17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657888" y="1274676"/>
              <a:ext cx="150044" cy="111792"/>
            </a:xfrm>
            <a:prstGeom prst="rect">
              <a:avLst/>
            </a:prstGeom>
            <a:blipFill>
              <a:blip r:embed="rId17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788655" y="1055580"/>
              <a:ext cx="38735" cy="42545"/>
            </a:xfrm>
            <a:custGeom>
              <a:avLst/>
              <a:gdLst/>
              <a:ahLst/>
              <a:cxnLst/>
              <a:rect l="l" t="t" r="r" b="b"/>
              <a:pathLst>
                <a:path w="38734" h="42544">
                  <a:moveTo>
                    <a:pt x="38296" y="0"/>
                  </a:moveTo>
                  <a:lnTo>
                    <a:pt x="22556" y="11264"/>
                  </a:lnTo>
                  <a:lnTo>
                    <a:pt x="10476" y="25179"/>
                  </a:lnTo>
                  <a:lnTo>
                    <a:pt x="2731" y="37004"/>
                  </a:lnTo>
                  <a:lnTo>
                    <a:pt x="0" y="41998"/>
                  </a:lnTo>
                  <a:lnTo>
                    <a:pt x="4025" y="38009"/>
                  </a:lnTo>
                  <a:lnTo>
                    <a:pt x="9440" y="32890"/>
                  </a:lnTo>
                  <a:lnTo>
                    <a:pt x="16340" y="27205"/>
                  </a:lnTo>
                  <a:lnTo>
                    <a:pt x="24822" y="21517"/>
                  </a:lnTo>
                  <a:lnTo>
                    <a:pt x="26374" y="12932"/>
                  </a:lnTo>
                  <a:lnTo>
                    <a:pt x="31283" y="5344"/>
                  </a:lnTo>
                  <a:lnTo>
                    <a:pt x="382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812822" y="1044514"/>
              <a:ext cx="110426" cy="68220"/>
            </a:xfrm>
            <a:prstGeom prst="rect">
              <a:avLst/>
            </a:prstGeom>
            <a:blipFill>
              <a:blip r:embed="rId17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870501" y="1052352"/>
              <a:ext cx="46355" cy="34290"/>
            </a:xfrm>
            <a:custGeom>
              <a:avLst/>
              <a:gdLst/>
              <a:ahLst/>
              <a:cxnLst/>
              <a:rect l="l" t="t" r="r" b="b"/>
              <a:pathLst>
                <a:path w="46354" h="34290">
                  <a:moveTo>
                    <a:pt x="0" y="0"/>
                  </a:moveTo>
                  <a:lnTo>
                    <a:pt x="5623" y="3791"/>
                  </a:lnTo>
                  <a:lnTo>
                    <a:pt x="10393" y="8467"/>
                  </a:lnTo>
                  <a:lnTo>
                    <a:pt x="14181" y="13910"/>
                  </a:lnTo>
                  <a:lnTo>
                    <a:pt x="16857" y="20003"/>
                  </a:lnTo>
                  <a:lnTo>
                    <a:pt x="26806" y="24721"/>
                  </a:lnTo>
                  <a:lnTo>
                    <a:pt x="34443" y="29208"/>
                  </a:lnTo>
                  <a:lnTo>
                    <a:pt x="39339" y="32562"/>
                  </a:lnTo>
                  <a:lnTo>
                    <a:pt x="41066" y="33881"/>
                  </a:lnTo>
                  <a:lnTo>
                    <a:pt x="46018" y="24884"/>
                  </a:lnTo>
                  <a:lnTo>
                    <a:pt x="37145" y="16083"/>
                  </a:lnTo>
                  <a:lnTo>
                    <a:pt x="26145" y="8929"/>
                  </a:lnTo>
                  <a:lnTo>
                    <a:pt x="13577" y="35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813232" y="1050736"/>
              <a:ext cx="74340" cy="49707"/>
            </a:xfrm>
            <a:prstGeom prst="rect">
              <a:avLst/>
            </a:prstGeom>
            <a:blipFill>
              <a:blip r:embed="rId17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844144" y="1067066"/>
              <a:ext cx="38735" cy="29209"/>
            </a:xfrm>
            <a:custGeom>
              <a:avLst/>
              <a:gdLst/>
              <a:ahLst/>
              <a:cxnLst/>
              <a:rect l="l" t="t" r="r" b="b"/>
              <a:pathLst>
                <a:path w="38734" h="29209">
                  <a:moveTo>
                    <a:pt x="14922" y="7302"/>
                  </a:moveTo>
                  <a:lnTo>
                    <a:pt x="13627" y="3263"/>
                  </a:lnTo>
                  <a:lnTo>
                    <a:pt x="7213" y="0"/>
                  </a:lnTo>
                  <a:lnTo>
                    <a:pt x="3263" y="1397"/>
                  </a:lnTo>
                  <a:lnTo>
                    <a:pt x="0" y="8077"/>
                  </a:lnTo>
                  <a:lnTo>
                    <a:pt x="1257" y="12115"/>
                  </a:lnTo>
                  <a:lnTo>
                    <a:pt x="7721" y="15367"/>
                  </a:lnTo>
                  <a:lnTo>
                    <a:pt x="11671" y="13995"/>
                  </a:lnTo>
                  <a:lnTo>
                    <a:pt x="13284" y="10642"/>
                  </a:lnTo>
                  <a:lnTo>
                    <a:pt x="14922" y="7302"/>
                  </a:lnTo>
                  <a:close/>
                </a:path>
                <a:path w="38734" h="29209">
                  <a:moveTo>
                    <a:pt x="38633" y="18173"/>
                  </a:moveTo>
                  <a:lnTo>
                    <a:pt x="36830" y="12865"/>
                  </a:lnTo>
                  <a:lnTo>
                    <a:pt x="32334" y="10680"/>
                  </a:lnTo>
                  <a:lnTo>
                    <a:pt x="27889" y="8470"/>
                  </a:lnTo>
                  <a:lnTo>
                    <a:pt x="22466" y="10236"/>
                  </a:lnTo>
                  <a:lnTo>
                    <a:pt x="18021" y="18961"/>
                  </a:lnTo>
                  <a:lnTo>
                    <a:pt x="19850" y="24244"/>
                  </a:lnTo>
                  <a:lnTo>
                    <a:pt x="28803" y="28638"/>
                  </a:lnTo>
                  <a:lnTo>
                    <a:pt x="34213" y="26873"/>
                  </a:lnTo>
                  <a:lnTo>
                    <a:pt x="36436" y="22517"/>
                  </a:lnTo>
                  <a:lnTo>
                    <a:pt x="38633" y="18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788653" y="1025465"/>
              <a:ext cx="150806" cy="87158"/>
            </a:xfrm>
            <a:prstGeom prst="rect">
              <a:avLst/>
            </a:prstGeom>
            <a:blipFill>
              <a:blip r:embed="rId17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788655" y="1053150"/>
              <a:ext cx="126364" cy="44450"/>
            </a:xfrm>
            <a:custGeom>
              <a:avLst/>
              <a:gdLst/>
              <a:ahLst/>
              <a:cxnLst/>
              <a:rect l="l" t="t" r="r" b="b"/>
              <a:pathLst>
                <a:path w="126365" h="44450">
                  <a:moveTo>
                    <a:pt x="54659" y="0"/>
                  </a:moveTo>
                  <a:lnTo>
                    <a:pt x="28874" y="8676"/>
                  </a:lnTo>
                  <a:lnTo>
                    <a:pt x="12001" y="23756"/>
                  </a:lnTo>
                  <a:lnTo>
                    <a:pt x="2792" y="38066"/>
                  </a:lnTo>
                  <a:lnTo>
                    <a:pt x="0" y="44430"/>
                  </a:lnTo>
                  <a:lnTo>
                    <a:pt x="4448" y="38486"/>
                  </a:lnTo>
                  <a:lnTo>
                    <a:pt x="16563" y="25189"/>
                  </a:lnTo>
                  <a:lnTo>
                    <a:pt x="34500" y="11343"/>
                  </a:lnTo>
                  <a:lnTo>
                    <a:pt x="56413" y="3752"/>
                  </a:lnTo>
                  <a:lnTo>
                    <a:pt x="78450" y="4379"/>
                  </a:lnTo>
                  <a:lnTo>
                    <a:pt x="97680" y="9399"/>
                  </a:lnTo>
                  <a:lnTo>
                    <a:pt x="113624" y="16947"/>
                  </a:lnTo>
                  <a:lnTo>
                    <a:pt x="125803" y="25154"/>
                  </a:lnTo>
                  <a:lnTo>
                    <a:pt x="122396" y="20449"/>
                  </a:lnTo>
                  <a:lnTo>
                    <a:pt x="110789" y="10511"/>
                  </a:lnTo>
                  <a:lnTo>
                    <a:pt x="88903" y="1606"/>
                  </a:lnTo>
                  <a:lnTo>
                    <a:pt x="54659" y="0"/>
                  </a:lnTo>
                  <a:close/>
                </a:path>
              </a:pathLst>
            </a:custGeom>
            <a:solidFill>
              <a:srgbClr val="391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608066" y="1220173"/>
              <a:ext cx="40229" cy="26654"/>
            </a:xfrm>
            <a:prstGeom prst="rect">
              <a:avLst/>
            </a:prstGeom>
            <a:blipFill>
              <a:blip r:embed="rId17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814699" y="1216681"/>
              <a:ext cx="38111" cy="29443"/>
            </a:xfrm>
            <a:prstGeom prst="rect">
              <a:avLst/>
            </a:prstGeom>
            <a:blipFill>
              <a:blip r:embed="rId17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617058" y="1221789"/>
              <a:ext cx="226060" cy="55244"/>
            </a:xfrm>
            <a:custGeom>
              <a:avLst/>
              <a:gdLst/>
              <a:ahLst/>
              <a:cxnLst/>
              <a:rect l="l" t="t" r="r" b="b"/>
              <a:pathLst>
                <a:path w="226059" h="55244">
                  <a:moveTo>
                    <a:pt x="226009" y="0"/>
                  </a:moveTo>
                  <a:lnTo>
                    <a:pt x="210544" y="4174"/>
                  </a:lnTo>
                  <a:lnTo>
                    <a:pt x="187034" y="9038"/>
                  </a:lnTo>
                  <a:lnTo>
                    <a:pt x="153516" y="13015"/>
                  </a:lnTo>
                  <a:lnTo>
                    <a:pt x="108026" y="14524"/>
                  </a:lnTo>
                  <a:lnTo>
                    <a:pt x="68084" y="13007"/>
                  </a:lnTo>
                  <a:lnTo>
                    <a:pt x="37026" y="9798"/>
                  </a:lnTo>
                  <a:lnTo>
                    <a:pt x="14460" y="6151"/>
                  </a:lnTo>
                  <a:lnTo>
                    <a:pt x="0" y="3323"/>
                  </a:lnTo>
                  <a:lnTo>
                    <a:pt x="1018" y="4848"/>
                  </a:lnTo>
                  <a:lnTo>
                    <a:pt x="13205" y="9445"/>
                  </a:lnTo>
                  <a:lnTo>
                    <a:pt x="20227" y="12632"/>
                  </a:lnTo>
                  <a:lnTo>
                    <a:pt x="28018" y="17211"/>
                  </a:lnTo>
                  <a:lnTo>
                    <a:pt x="34722" y="25448"/>
                  </a:lnTo>
                  <a:lnTo>
                    <a:pt x="47641" y="38568"/>
                  </a:lnTo>
                  <a:lnTo>
                    <a:pt x="72977" y="50516"/>
                  </a:lnTo>
                  <a:lnTo>
                    <a:pt x="116935" y="55236"/>
                  </a:lnTo>
                  <a:lnTo>
                    <a:pt x="144396" y="52406"/>
                  </a:lnTo>
                  <a:lnTo>
                    <a:pt x="167283" y="44873"/>
                  </a:lnTo>
                  <a:lnTo>
                    <a:pt x="187042" y="32584"/>
                  </a:lnTo>
                  <a:lnTo>
                    <a:pt x="205116" y="15485"/>
                  </a:lnTo>
                  <a:lnTo>
                    <a:pt x="212478" y="7376"/>
                  </a:lnTo>
                  <a:lnTo>
                    <a:pt x="219577" y="4809"/>
                  </a:lnTo>
                  <a:lnTo>
                    <a:pt x="225386" y="1568"/>
                  </a:lnTo>
                  <a:lnTo>
                    <a:pt x="225531" y="935"/>
                  </a:lnTo>
                  <a:lnTo>
                    <a:pt x="225855" y="656"/>
                  </a:lnTo>
                  <a:lnTo>
                    <a:pt x="226009" y="0"/>
                  </a:lnTo>
                  <a:close/>
                </a:path>
              </a:pathLst>
            </a:custGeom>
            <a:solidFill>
              <a:srgbClr val="961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652624" y="1227500"/>
              <a:ext cx="157220" cy="49090"/>
            </a:xfrm>
            <a:prstGeom prst="rect">
              <a:avLst/>
            </a:prstGeom>
            <a:blipFill>
              <a:blip r:embed="rId17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618076" y="1223357"/>
              <a:ext cx="224790" cy="81915"/>
            </a:xfrm>
            <a:custGeom>
              <a:avLst/>
              <a:gdLst/>
              <a:ahLst/>
              <a:cxnLst/>
              <a:rect l="l" t="t" r="r" b="b"/>
              <a:pathLst>
                <a:path w="224790" h="81915">
                  <a:moveTo>
                    <a:pt x="224579" y="0"/>
                  </a:moveTo>
                  <a:lnTo>
                    <a:pt x="197611" y="13084"/>
                  </a:lnTo>
                  <a:lnTo>
                    <a:pt x="180821" y="29447"/>
                  </a:lnTo>
                  <a:lnTo>
                    <a:pt x="159732" y="43864"/>
                  </a:lnTo>
                  <a:lnTo>
                    <a:pt x="119870" y="51112"/>
                  </a:lnTo>
                  <a:lnTo>
                    <a:pt x="71351" y="45707"/>
                  </a:lnTo>
                  <a:lnTo>
                    <a:pt x="48561" y="32364"/>
                  </a:lnTo>
                  <a:lnTo>
                    <a:pt x="31458" y="16437"/>
                  </a:lnTo>
                  <a:lnTo>
                    <a:pt x="0" y="3275"/>
                  </a:lnTo>
                  <a:lnTo>
                    <a:pt x="29946" y="27254"/>
                  </a:lnTo>
                  <a:lnTo>
                    <a:pt x="43362" y="43869"/>
                  </a:lnTo>
                  <a:lnTo>
                    <a:pt x="59470" y="61934"/>
                  </a:lnTo>
                  <a:lnTo>
                    <a:pt x="81801" y="76321"/>
                  </a:lnTo>
                  <a:lnTo>
                    <a:pt x="113891" y="81902"/>
                  </a:lnTo>
                  <a:lnTo>
                    <a:pt x="144533" y="75283"/>
                  </a:lnTo>
                  <a:lnTo>
                    <a:pt x="168314" y="60097"/>
                  </a:lnTo>
                  <a:lnTo>
                    <a:pt x="186220" y="41794"/>
                  </a:lnTo>
                  <a:lnTo>
                    <a:pt x="199238" y="25826"/>
                  </a:lnTo>
                  <a:lnTo>
                    <a:pt x="210166" y="13453"/>
                  </a:lnTo>
                  <a:lnTo>
                    <a:pt x="218009" y="5527"/>
                  </a:lnTo>
                  <a:lnTo>
                    <a:pt x="222801" y="1294"/>
                  </a:lnTo>
                  <a:lnTo>
                    <a:pt x="224579" y="0"/>
                  </a:lnTo>
                  <a:close/>
                </a:path>
              </a:pathLst>
            </a:custGeom>
            <a:solidFill>
              <a:srgbClr val="CC3B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655016" y="1242136"/>
              <a:ext cx="154315" cy="53262"/>
            </a:xfrm>
            <a:prstGeom prst="rect">
              <a:avLst/>
            </a:prstGeom>
            <a:blipFill>
              <a:blip r:embed="rId17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729421" y="1269182"/>
              <a:ext cx="46355" cy="15875"/>
            </a:xfrm>
            <a:custGeom>
              <a:avLst/>
              <a:gdLst/>
              <a:ahLst/>
              <a:cxnLst/>
              <a:rect l="l" t="t" r="r" b="b"/>
              <a:pathLst>
                <a:path w="46354" h="15875">
                  <a:moveTo>
                    <a:pt x="44625" y="0"/>
                  </a:moveTo>
                  <a:lnTo>
                    <a:pt x="31639" y="4630"/>
                  </a:lnTo>
                  <a:lnTo>
                    <a:pt x="25680" y="6602"/>
                  </a:lnTo>
                  <a:lnTo>
                    <a:pt x="19045" y="8003"/>
                  </a:lnTo>
                  <a:lnTo>
                    <a:pt x="10307" y="9310"/>
                  </a:lnTo>
                  <a:lnTo>
                    <a:pt x="2835" y="10612"/>
                  </a:lnTo>
                  <a:lnTo>
                    <a:pt x="0" y="11996"/>
                  </a:lnTo>
                  <a:lnTo>
                    <a:pt x="2624" y="13659"/>
                  </a:lnTo>
                  <a:lnTo>
                    <a:pt x="8781" y="15100"/>
                  </a:lnTo>
                  <a:lnTo>
                    <a:pt x="17687" y="15390"/>
                  </a:lnTo>
                  <a:lnTo>
                    <a:pt x="28559" y="13602"/>
                  </a:lnTo>
                  <a:lnTo>
                    <a:pt x="40573" y="10370"/>
                  </a:lnTo>
                  <a:lnTo>
                    <a:pt x="46198" y="3863"/>
                  </a:lnTo>
                  <a:lnTo>
                    <a:pt x="45412" y="1929"/>
                  </a:lnTo>
                  <a:lnTo>
                    <a:pt x="44625" y="0"/>
                  </a:lnTo>
                  <a:close/>
                </a:path>
              </a:pathLst>
            </a:custGeom>
            <a:solidFill>
              <a:srgbClr val="D75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612661" y="1219263"/>
              <a:ext cx="236220" cy="14604"/>
            </a:xfrm>
            <a:custGeom>
              <a:avLst/>
              <a:gdLst/>
              <a:ahLst/>
              <a:cxnLst/>
              <a:rect l="l" t="t" r="r" b="b"/>
              <a:pathLst>
                <a:path w="236220" h="14605">
                  <a:moveTo>
                    <a:pt x="27038" y="14363"/>
                  </a:moveTo>
                  <a:lnTo>
                    <a:pt x="23202" y="12547"/>
                  </a:lnTo>
                  <a:lnTo>
                    <a:pt x="14668" y="8597"/>
                  </a:lnTo>
                  <a:lnTo>
                    <a:pt x="5829" y="4775"/>
                  </a:lnTo>
                  <a:lnTo>
                    <a:pt x="1104" y="3352"/>
                  </a:lnTo>
                  <a:lnTo>
                    <a:pt x="0" y="3822"/>
                  </a:lnTo>
                  <a:lnTo>
                    <a:pt x="1092" y="8432"/>
                  </a:lnTo>
                  <a:lnTo>
                    <a:pt x="6413" y="10668"/>
                  </a:lnTo>
                  <a:lnTo>
                    <a:pt x="10020" y="12179"/>
                  </a:lnTo>
                  <a:lnTo>
                    <a:pt x="12750" y="9601"/>
                  </a:lnTo>
                  <a:lnTo>
                    <a:pt x="27038" y="14363"/>
                  </a:lnTo>
                  <a:close/>
                </a:path>
                <a:path w="236220" h="14605">
                  <a:moveTo>
                    <a:pt x="236156" y="635"/>
                  </a:moveTo>
                  <a:lnTo>
                    <a:pt x="210146" y="11976"/>
                  </a:lnTo>
                  <a:lnTo>
                    <a:pt x="222529" y="6680"/>
                  </a:lnTo>
                  <a:lnTo>
                    <a:pt x="226529" y="9105"/>
                  </a:lnTo>
                  <a:lnTo>
                    <a:pt x="230073" y="7480"/>
                  </a:lnTo>
                  <a:lnTo>
                    <a:pt x="235318" y="5080"/>
                  </a:lnTo>
                  <a:lnTo>
                    <a:pt x="236156" y="635"/>
                  </a:lnTo>
                  <a:close/>
                </a:path>
              </a:pathLst>
            </a:custGeom>
            <a:solidFill>
              <a:srgbClr val="961B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653904" y="1231282"/>
              <a:ext cx="152326" cy="20760"/>
            </a:xfrm>
            <a:prstGeom prst="rect">
              <a:avLst/>
            </a:prstGeom>
            <a:blipFill>
              <a:blip r:embed="rId17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521845" y="977955"/>
              <a:ext cx="155029" cy="138739"/>
            </a:xfrm>
            <a:prstGeom prst="rect">
              <a:avLst/>
            </a:prstGeom>
            <a:blipFill>
              <a:blip r:embed="rId18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621934" y="1222682"/>
              <a:ext cx="217170" cy="23495"/>
            </a:xfrm>
            <a:custGeom>
              <a:avLst/>
              <a:gdLst/>
              <a:ahLst/>
              <a:cxnLst/>
              <a:rect l="l" t="t" r="r" b="b"/>
              <a:pathLst>
                <a:path w="217170" h="23494">
                  <a:moveTo>
                    <a:pt x="216688" y="0"/>
                  </a:moveTo>
                  <a:lnTo>
                    <a:pt x="202790" y="2000"/>
                  </a:lnTo>
                  <a:lnTo>
                    <a:pt x="184026" y="2698"/>
                  </a:lnTo>
                  <a:lnTo>
                    <a:pt x="164159" y="2463"/>
                  </a:lnTo>
                  <a:lnTo>
                    <a:pt x="146954" y="1663"/>
                  </a:lnTo>
                  <a:lnTo>
                    <a:pt x="135620" y="1917"/>
                  </a:lnTo>
                  <a:lnTo>
                    <a:pt x="126940" y="3640"/>
                  </a:lnTo>
                  <a:lnTo>
                    <a:pt x="119195" y="5618"/>
                  </a:lnTo>
                  <a:lnTo>
                    <a:pt x="110667" y="6637"/>
                  </a:lnTo>
                  <a:lnTo>
                    <a:pt x="101658" y="5740"/>
                  </a:lnTo>
                  <a:lnTo>
                    <a:pt x="92757" y="3705"/>
                  </a:lnTo>
                  <a:lnTo>
                    <a:pt x="83314" y="1897"/>
                  </a:lnTo>
                  <a:lnTo>
                    <a:pt x="72679" y="1678"/>
                  </a:lnTo>
                  <a:lnTo>
                    <a:pt x="57006" y="3366"/>
                  </a:lnTo>
                  <a:lnTo>
                    <a:pt x="39730" y="4936"/>
                  </a:lnTo>
                  <a:lnTo>
                    <a:pt x="20759" y="5154"/>
                  </a:lnTo>
                  <a:lnTo>
                    <a:pt x="0" y="2783"/>
                  </a:lnTo>
                  <a:lnTo>
                    <a:pt x="2515" y="3885"/>
                  </a:lnTo>
                  <a:lnTo>
                    <a:pt x="64032" y="18214"/>
                  </a:lnTo>
                  <a:lnTo>
                    <a:pt x="110220" y="23293"/>
                  </a:lnTo>
                  <a:lnTo>
                    <a:pt x="124228" y="22630"/>
                  </a:lnTo>
                  <a:lnTo>
                    <a:pt x="180359" y="12523"/>
                  </a:lnTo>
                  <a:lnTo>
                    <a:pt x="211510" y="2262"/>
                  </a:lnTo>
                  <a:lnTo>
                    <a:pt x="216688" y="0"/>
                  </a:lnTo>
                  <a:close/>
                </a:path>
              </a:pathLst>
            </a:custGeom>
            <a:solidFill>
              <a:srgbClr val="CC3B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673990" y="1226218"/>
              <a:ext cx="116920" cy="14740"/>
            </a:xfrm>
            <a:prstGeom prst="rect">
              <a:avLst/>
            </a:prstGeom>
            <a:blipFill>
              <a:blip r:embed="rId18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632972" y="1055580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4">
                  <a:moveTo>
                    <a:pt x="0" y="0"/>
                  </a:moveTo>
                  <a:lnTo>
                    <a:pt x="5126" y="4409"/>
                  </a:lnTo>
                  <a:lnTo>
                    <a:pt x="9292" y="9543"/>
                  </a:lnTo>
                  <a:lnTo>
                    <a:pt x="12374" y="15285"/>
                  </a:lnTo>
                  <a:lnTo>
                    <a:pt x="14246" y="21517"/>
                  </a:lnTo>
                  <a:lnTo>
                    <a:pt x="23212" y="27205"/>
                  </a:lnTo>
                  <a:lnTo>
                    <a:pt x="30506" y="32890"/>
                  </a:lnTo>
                  <a:lnTo>
                    <a:pt x="36228" y="38009"/>
                  </a:lnTo>
                  <a:lnTo>
                    <a:pt x="40481" y="41998"/>
                  </a:lnTo>
                  <a:lnTo>
                    <a:pt x="37593" y="37004"/>
                  </a:lnTo>
                  <a:lnTo>
                    <a:pt x="29407" y="25179"/>
                  </a:lnTo>
                  <a:lnTo>
                    <a:pt x="16638" y="11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531200" y="1044514"/>
              <a:ext cx="116709" cy="68220"/>
            </a:xfrm>
            <a:prstGeom prst="rect">
              <a:avLst/>
            </a:prstGeom>
            <a:blipFill>
              <a:blip r:embed="rId18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538315" y="1052352"/>
              <a:ext cx="48895" cy="34290"/>
            </a:xfrm>
            <a:custGeom>
              <a:avLst/>
              <a:gdLst/>
              <a:ahLst/>
              <a:cxnLst/>
              <a:rect l="l" t="t" r="r" b="b"/>
              <a:pathLst>
                <a:path w="48895" h="34290">
                  <a:moveTo>
                    <a:pt x="48634" y="0"/>
                  </a:moveTo>
                  <a:lnTo>
                    <a:pt x="34283" y="3531"/>
                  </a:lnTo>
                  <a:lnTo>
                    <a:pt x="21001" y="8929"/>
                  </a:lnTo>
                  <a:lnTo>
                    <a:pt x="9377" y="16083"/>
                  </a:lnTo>
                  <a:lnTo>
                    <a:pt x="0" y="24884"/>
                  </a:lnTo>
                  <a:lnTo>
                    <a:pt x="5233" y="33881"/>
                  </a:lnTo>
                  <a:lnTo>
                    <a:pt x="7058" y="32562"/>
                  </a:lnTo>
                  <a:lnTo>
                    <a:pt x="12231" y="29208"/>
                  </a:lnTo>
                  <a:lnTo>
                    <a:pt x="20301" y="24721"/>
                  </a:lnTo>
                  <a:lnTo>
                    <a:pt x="30816" y="20003"/>
                  </a:lnTo>
                  <a:lnTo>
                    <a:pt x="33646" y="13910"/>
                  </a:lnTo>
                  <a:lnTo>
                    <a:pt x="37651" y="8467"/>
                  </a:lnTo>
                  <a:lnTo>
                    <a:pt x="42692" y="3791"/>
                  </a:lnTo>
                  <a:lnTo>
                    <a:pt x="4863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514066" y="1025465"/>
              <a:ext cx="159384" cy="87158"/>
            </a:xfrm>
            <a:prstGeom prst="rect">
              <a:avLst/>
            </a:prstGeom>
            <a:blipFill>
              <a:blip r:embed="rId18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540496" y="1053150"/>
              <a:ext cx="133350" cy="44450"/>
            </a:xfrm>
            <a:custGeom>
              <a:avLst/>
              <a:gdLst/>
              <a:ahLst/>
              <a:cxnLst/>
              <a:rect l="l" t="t" r="r" b="b"/>
              <a:pathLst>
                <a:path w="133350" h="44450">
                  <a:moveTo>
                    <a:pt x="75189" y="0"/>
                  </a:moveTo>
                  <a:lnTo>
                    <a:pt x="38997" y="1606"/>
                  </a:lnTo>
                  <a:lnTo>
                    <a:pt x="15867" y="10511"/>
                  </a:lnTo>
                  <a:lnTo>
                    <a:pt x="3600" y="20449"/>
                  </a:lnTo>
                  <a:lnTo>
                    <a:pt x="0" y="25154"/>
                  </a:lnTo>
                  <a:lnTo>
                    <a:pt x="12869" y="16947"/>
                  </a:lnTo>
                  <a:lnTo>
                    <a:pt x="29718" y="9399"/>
                  </a:lnTo>
                  <a:lnTo>
                    <a:pt x="50041" y="4379"/>
                  </a:lnTo>
                  <a:lnTo>
                    <a:pt x="73333" y="3752"/>
                  </a:lnTo>
                  <a:lnTo>
                    <a:pt x="96493" y="11343"/>
                  </a:lnTo>
                  <a:lnTo>
                    <a:pt x="115450" y="25189"/>
                  </a:lnTo>
                  <a:lnTo>
                    <a:pt x="128253" y="38486"/>
                  </a:lnTo>
                  <a:lnTo>
                    <a:pt x="132955" y="44430"/>
                  </a:lnTo>
                  <a:lnTo>
                    <a:pt x="130005" y="38066"/>
                  </a:lnTo>
                  <a:lnTo>
                    <a:pt x="120274" y="23756"/>
                  </a:lnTo>
                  <a:lnTo>
                    <a:pt x="102442" y="8676"/>
                  </a:lnTo>
                  <a:lnTo>
                    <a:pt x="75189" y="0"/>
                  </a:lnTo>
                  <a:close/>
                </a:path>
              </a:pathLst>
            </a:custGeom>
            <a:solidFill>
              <a:srgbClr val="391B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602209" y="1067472"/>
              <a:ext cx="41275" cy="29209"/>
            </a:xfrm>
            <a:custGeom>
              <a:avLst/>
              <a:gdLst/>
              <a:ahLst/>
              <a:cxnLst/>
              <a:rect l="l" t="t" r="r" b="b"/>
              <a:pathLst>
                <a:path w="41275" h="29209">
                  <a:moveTo>
                    <a:pt x="15773" y="7315"/>
                  </a:moveTo>
                  <a:lnTo>
                    <a:pt x="14414" y="3263"/>
                  </a:lnTo>
                  <a:lnTo>
                    <a:pt x="7632" y="0"/>
                  </a:lnTo>
                  <a:lnTo>
                    <a:pt x="3454" y="1384"/>
                  </a:lnTo>
                  <a:lnTo>
                    <a:pt x="0" y="8077"/>
                  </a:lnTo>
                  <a:lnTo>
                    <a:pt x="1333" y="12115"/>
                  </a:lnTo>
                  <a:lnTo>
                    <a:pt x="8166" y="15367"/>
                  </a:lnTo>
                  <a:lnTo>
                    <a:pt x="12331" y="13995"/>
                  </a:lnTo>
                  <a:lnTo>
                    <a:pt x="14046" y="10642"/>
                  </a:lnTo>
                  <a:lnTo>
                    <a:pt x="15773" y="7315"/>
                  </a:lnTo>
                  <a:close/>
                </a:path>
                <a:path w="41275" h="29209">
                  <a:moveTo>
                    <a:pt x="40830" y="18173"/>
                  </a:moveTo>
                  <a:lnTo>
                    <a:pt x="38925" y="12865"/>
                  </a:lnTo>
                  <a:lnTo>
                    <a:pt x="34175" y="10680"/>
                  </a:lnTo>
                  <a:lnTo>
                    <a:pt x="29489" y="8470"/>
                  </a:lnTo>
                  <a:lnTo>
                    <a:pt x="23749" y="10236"/>
                  </a:lnTo>
                  <a:lnTo>
                    <a:pt x="19050" y="18948"/>
                  </a:lnTo>
                  <a:lnTo>
                    <a:pt x="20993" y="24244"/>
                  </a:lnTo>
                  <a:lnTo>
                    <a:pt x="30441" y="28638"/>
                  </a:lnTo>
                  <a:lnTo>
                    <a:pt x="36169" y="26873"/>
                  </a:lnTo>
                  <a:lnTo>
                    <a:pt x="38506" y="22517"/>
                  </a:lnTo>
                  <a:lnTo>
                    <a:pt x="40830" y="181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264793" y="552515"/>
              <a:ext cx="899759" cy="655319"/>
            </a:xfrm>
            <a:prstGeom prst="rect">
              <a:avLst/>
            </a:prstGeom>
            <a:blipFill>
              <a:blip r:embed="rId18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944650" y="1030134"/>
              <a:ext cx="103583" cy="147731"/>
            </a:xfrm>
            <a:prstGeom prst="rect">
              <a:avLst/>
            </a:prstGeom>
            <a:blipFill>
              <a:blip r:embed="rId18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398119" y="1138349"/>
              <a:ext cx="90816" cy="59840"/>
            </a:xfrm>
            <a:prstGeom prst="rect">
              <a:avLst/>
            </a:prstGeom>
            <a:blipFill>
              <a:blip r:embed="rId18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418157" y="826222"/>
              <a:ext cx="98741" cy="284463"/>
            </a:xfrm>
            <a:prstGeom prst="rect">
              <a:avLst/>
            </a:prstGeom>
            <a:blipFill>
              <a:blip r:embed="rId18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530874" y="717274"/>
              <a:ext cx="151497" cy="149832"/>
            </a:xfrm>
            <a:prstGeom prst="rect">
              <a:avLst/>
            </a:prstGeom>
            <a:blipFill>
              <a:blip r:embed="rId18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7056049" y="746119"/>
              <a:ext cx="129083" cy="198016"/>
            </a:xfrm>
            <a:prstGeom prst="rect">
              <a:avLst/>
            </a:prstGeom>
            <a:blipFill>
              <a:blip r:embed="rId18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7114040" y="961020"/>
              <a:ext cx="67735" cy="93170"/>
            </a:xfrm>
            <a:prstGeom prst="rect">
              <a:avLst/>
            </a:prstGeom>
            <a:blipFill>
              <a:blip r:embed="rId19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678890" y="629107"/>
              <a:ext cx="392335" cy="155213"/>
            </a:xfrm>
            <a:prstGeom prst="rect">
              <a:avLst/>
            </a:prstGeom>
            <a:blipFill>
              <a:blip r:embed="rId19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442269" y="644223"/>
              <a:ext cx="147239" cy="118702"/>
            </a:xfrm>
            <a:prstGeom prst="rect">
              <a:avLst/>
            </a:prstGeom>
            <a:blipFill>
              <a:blip r:embed="rId19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245306" y="729724"/>
              <a:ext cx="179827" cy="378134"/>
            </a:xfrm>
            <a:prstGeom prst="rect">
              <a:avLst/>
            </a:prstGeom>
            <a:blipFill>
              <a:blip r:embed="rId19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488304" y="1021543"/>
              <a:ext cx="475714" cy="130795"/>
            </a:xfrm>
            <a:prstGeom prst="rect">
              <a:avLst/>
            </a:prstGeom>
            <a:blipFill>
              <a:blip r:embed="rId19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0" y="2824605"/>
              <a:ext cx="12192000" cy="2735943"/>
            </a:xfrm>
            <a:prstGeom prst="rect">
              <a:avLst/>
            </a:prstGeom>
            <a:blipFill>
              <a:blip r:embed="rId19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5274152" y="3969003"/>
            <a:ext cx="4768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4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Orientation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285" name="object 285"/>
          <p:cNvGrpSpPr/>
          <p:nvPr/>
        </p:nvGrpSpPr>
        <p:grpSpPr>
          <a:xfrm>
            <a:off x="329759" y="3273860"/>
            <a:ext cx="4451985" cy="1969135"/>
            <a:chOff x="329759" y="3273860"/>
            <a:chExt cx="4451985" cy="1969135"/>
          </a:xfrm>
        </p:grpSpPr>
        <p:sp>
          <p:nvSpPr>
            <p:cNvPr id="286" name="object 286"/>
            <p:cNvSpPr/>
            <p:nvPr/>
          </p:nvSpPr>
          <p:spPr>
            <a:xfrm>
              <a:off x="329759" y="3273860"/>
              <a:ext cx="4154981" cy="1828606"/>
            </a:xfrm>
            <a:prstGeom prst="rect">
              <a:avLst/>
            </a:prstGeom>
            <a:blipFill>
              <a:blip r:embed="rId19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4776537" y="3273860"/>
              <a:ext cx="0" cy="1969135"/>
            </a:xfrm>
            <a:custGeom>
              <a:avLst/>
              <a:gdLst/>
              <a:ahLst/>
              <a:cxnLst/>
              <a:rect l="l" t="t" r="r" b="b"/>
              <a:pathLst>
                <a:path h="1969135">
                  <a:moveTo>
                    <a:pt x="0" y="0"/>
                  </a:moveTo>
                  <a:lnTo>
                    <a:pt x="1" y="1969092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07792" y="0"/>
            <a:ext cx="928116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Welcome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Aquifer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80124" y="6462267"/>
            <a:ext cx="6457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Aquifer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1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2092" y="1937004"/>
            <a:ext cx="4131310" cy="423481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2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Aquifer’s virtual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patient  cases are designed</a:t>
            </a:r>
            <a:r>
              <a:rPr sz="3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3200">
              <a:latin typeface="Arial"/>
              <a:cs typeface="Arial"/>
            </a:endParaRPr>
          </a:p>
          <a:p>
            <a:pPr marL="584200" marR="337820" indent="-571500">
              <a:lnSpc>
                <a:spcPct val="100299"/>
              </a:lnSpc>
              <a:spcBef>
                <a:spcPts val="1140"/>
              </a:spcBef>
              <a:buClr>
                <a:srgbClr val="62CB75"/>
              </a:buClr>
              <a:buChar char="✓"/>
              <a:tabLst>
                <a:tab pos="583565" algn="l"/>
                <a:tab pos="5842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build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clinical  deci</a:t>
            </a:r>
            <a:r>
              <a:rPr sz="3200" b="1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ion-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akin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g 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skills</a:t>
            </a:r>
            <a:endParaRPr sz="3200">
              <a:latin typeface="Arial"/>
              <a:cs typeface="Arial"/>
            </a:endParaRPr>
          </a:p>
          <a:p>
            <a:pPr marL="584200" marR="563245" indent="-571500">
              <a:lnSpc>
                <a:spcPct val="100299"/>
              </a:lnSpc>
              <a:spcBef>
                <a:spcPts val="1140"/>
              </a:spcBef>
              <a:buClr>
                <a:srgbClr val="62CB75"/>
              </a:buClr>
              <a:buChar char="✓"/>
              <a:tabLst>
                <a:tab pos="583565" algn="l"/>
                <a:tab pos="584200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deep,  realistic</a:t>
            </a:r>
            <a:r>
              <a:rPr sz="32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patient  scenarios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8541" y="1023394"/>
            <a:ext cx="5010753" cy="4811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9350FF-130F-344C-B3F8-20ABB8126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2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88EA67-69B5-BA41-9B62-370A8264F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8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900" y="88900"/>
            <a:ext cx="177800" cy="20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0200" y="45973"/>
            <a:ext cx="183007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Helvetica"/>
                <a:cs typeface="Helvetica"/>
              </a:rPr>
              <a:t>The </a:t>
            </a:r>
            <a:r>
              <a:rPr sz="1050" spc="-5" dirty="0">
                <a:latin typeface="Helvetica"/>
                <a:cs typeface="Helvetica"/>
              </a:rPr>
              <a:t>picture </a:t>
            </a:r>
            <a:r>
              <a:rPr sz="1050" dirty="0">
                <a:latin typeface="Helvetica"/>
                <a:cs typeface="Helvetica"/>
              </a:rPr>
              <a:t>can't be</a:t>
            </a:r>
            <a:r>
              <a:rPr sz="1050" spc="-65" dirty="0">
                <a:latin typeface="Helvetica"/>
                <a:cs typeface="Helvetica"/>
              </a:rPr>
              <a:t> </a:t>
            </a:r>
            <a:r>
              <a:rPr sz="1050" dirty="0">
                <a:latin typeface="Helvetica"/>
                <a:cs typeface="Helvetica"/>
              </a:rPr>
              <a:t>displayed.</a:t>
            </a:r>
            <a:endParaRPr sz="1050">
              <a:latin typeface="Helvetica"/>
              <a:cs typeface="Helvetic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204700" cy="6858000"/>
            <a:chOff x="0" y="0"/>
            <a:chExt cx="12204700" cy="6858000"/>
          </a:xfrm>
        </p:grpSpPr>
        <p:sp>
          <p:nvSpPr>
            <p:cNvPr id="5" name="object 5"/>
            <p:cNvSpPr/>
            <p:nvPr/>
          </p:nvSpPr>
          <p:spPr>
            <a:xfrm>
              <a:off x="6350" y="1565225"/>
              <a:ext cx="0" cy="5287010"/>
            </a:xfrm>
            <a:custGeom>
              <a:avLst/>
              <a:gdLst/>
              <a:ahLst/>
              <a:cxnLst/>
              <a:rect l="l" t="t" r="r" b="b"/>
              <a:pathLst>
                <a:path h="5287009">
                  <a:moveTo>
                    <a:pt x="0" y="0"/>
                  </a:moveTo>
                  <a:lnTo>
                    <a:pt x="0" y="52864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50" y="6851649"/>
              <a:ext cx="12179300" cy="0"/>
            </a:xfrm>
            <a:custGeom>
              <a:avLst/>
              <a:gdLst/>
              <a:ahLst/>
              <a:cxnLst/>
              <a:rect l="l" t="t" r="r" b="b"/>
              <a:pathLst>
                <a:path w="12179300">
                  <a:moveTo>
                    <a:pt x="0" y="0"/>
                  </a:moveTo>
                  <a:lnTo>
                    <a:pt x="121793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85650" y="1565225"/>
              <a:ext cx="0" cy="5287010"/>
            </a:xfrm>
            <a:custGeom>
              <a:avLst/>
              <a:gdLst/>
              <a:ahLst/>
              <a:cxnLst/>
              <a:rect l="l" t="t" r="r" b="b"/>
              <a:pathLst>
                <a:path h="5287009">
                  <a:moveTo>
                    <a:pt x="0" y="5268848"/>
                  </a:moveTo>
                  <a:lnTo>
                    <a:pt x="0" y="5286424"/>
                  </a:lnTo>
                </a:path>
                <a:path h="5287009">
                  <a:moveTo>
                    <a:pt x="0" y="0"/>
                  </a:moveTo>
                  <a:lnTo>
                    <a:pt x="0" y="39821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98480" y="5547360"/>
              <a:ext cx="1493520" cy="1287145"/>
            </a:xfrm>
            <a:custGeom>
              <a:avLst/>
              <a:gdLst/>
              <a:ahLst/>
              <a:cxnLst/>
              <a:rect l="l" t="t" r="r" b="b"/>
              <a:pathLst>
                <a:path w="1493520" h="1287145">
                  <a:moveTo>
                    <a:pt x="0" y="0"/>
                  </a:moveTo>
                  <a:lnTo>
                    <a:pt x="1493520" y="0"/>
                  </a:lnTo>
                  <a:lnTo>
                    <a:pt x="1493520" y="1286714"/>
                  </a:lnTo>
                  <a:lnTo>
                    <a:pt x="0" y="128671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1565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25500" y="435355"/>
            <a:ext cx="779208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Tips for </a:t>
            </a:r>
            <a:r>
              <a:rPr spc="-5" dirty="0"/>
              <a:t>Using </a:t>
            </a:r>
            <a:r>
              <a:rPr dirty="0"/>
              <a:t>Aquifer</a:t>
            </a:r>
            <a:r>
              <a:rPr spc="-40" dirty="0"/>
              <a:t> </a:t>
            </a:r>
            <a:r>
              <a:rPr dirty="0"/>
              <a:t>Cases</a:t>
            </a:r>
          </a:p>
        </p:txBody>
      </p:sp>
      <p:sp>
        <p:nvSpPr>
          <p:cNvPr id="11" name="object 11"/>
          <p:cNvSpPr/>
          <p:nvPr/>
        </p:nvSpPr>
        <p:spPr>
          <a:xfrm>
            <a:off x="1177289" y="1946220"/>
            <a:ext cx="9892030" cy="4636135"/>
          </a:xfrm>
          <a:custGeom>
            <a:avLst/>
            <a:gdLst/>
            <a:ahLst/>
            <a:cxnLst/>
            <a:rect l="l" t="t" r="r" b="b"/>
            <a:pathLst>
              <a:path w="9892030" h="4636134">
                <a:moveTo>
                  <a:pt x="9885346" y="0"/>
                </a:moveTo>
                <a:lnTo>
                  <a:pt x="9885346" y="4635676"/>
                </a:lnTo>
              </a:path>
              <a:path w="9892030" h="4636134">
                <a:moveTo>
                  <a:pt x="0" y="6350"/>
                </a:moveTo>
                <a:lnTo>
                  <a:pt x="9891696" y="6350"/>
                </a:lnTo>
              </a:path>
              <a:path w="9892030" h="4636134">
                <a:moveTo>
                  <a:pt x="0" y="4629326"/>
                </a:moveTo>
                <a:lnTo>
                  <a:pt x="9891696" y="46293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55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Think </a:t>
            </a:r>
            <a:r>
              <a:rPr dirty="0"/>
              <a:t>of each </a:t>
            </a:r>
            <a:r>
              <a:rPr spc="-5" dirty="0"/>
              <a:t>Aquifer </a:t>
            </a:r>
            <a:r>
              <a:rPr dirty="0"/>
              <a:t>case as a real</a:t>
            </a:r>
            <a:r>
              <a:rPr spc="-40" dirty="0"/>
              <a:t> </a:t>
            </a:r>
            <a:r>
              <a:rPr spc="-5" dirty="0"/>
              <a:t>patient.</a:t>
            </a:r>
          </a:p>
          <a:p>
            <a:pPr marL="1545590" marR="261620">
              <a:lnSpc>
                <a:spcPts val="1989"/>
              </a:lnSpc>
              <a:spcBef>
                <a:spcPts val="40"/>
              </a:spcBef>
            </a:pPr>
            <a:r>
              <a:rPr sz="1600" spc="-5" dirty="0"/>
              <a:t>Consider </a:t>
            </a:r>
            <a:r>
              <a:rPr sz="1600" dirty="0"/>
              <a:t>the </a:t>
            </a:r>
            <a:r>
              <a:rPr sz="1600" spc="-5" dirty="0"/>
              <a:t>cases patients you </a:t>
            </a:r>
            <a:r>
              <a:rPr sz="1600" spc="-10" dirty="0"/>
              <a:t>didn’t </a:t>
            </a:r>
            <a:r>
              <a:rPr sz="1600" spc="-5" dirty="0"/>
              <a:t>get </a:t>
            </a:r>
            <a:r>
              <a:rPr sz="1600" dirty="0"/>
              <a:t>to </a:t>
            </a:r>
            <a:r>
              <a:rPr sz="1600" spc="-5" dirty="0"/>
              <a:t>see, or cases you want </a:t>
            </a:r>
            <a:r>
              <a:rPr sz="1600" dirty="0"/>
              <a:t>to </a:t>
            </a:r>
            <a:r>
              <a:rPr sz="1600" spc="-5" dirty="0"/>
              <a:t>review—at your  own pace.</a:t>
            </a:r>
            <a:endParaRPr sz="1600"/>
          </a:p>
          <a:p>
            <a:pPr marL="1532890">
              <a:lnSpc>
                <a:spcPct val="100000"/>
              </a:lnSpc>
              <a:spcBef>
                <a:spcPts val="25"/>
              </a:spcBef>
            </a:pPr>
            <a:endParaRPr sz="1700"/>
          </a:p>
          <a:p>
            <a:pPr marL="1545590">
              <a:lnSpc>
                <a:spcPct val="100000"/>
              </a:lnSpc>
            </a:pPr>
            <a:r>
              <a:rPr spc="-5" dirty="0"/>
              <a:t>Plan </a:t>
            </a:r>
            <a:r>
              <a:rPr dirty="0"/>
              <a:t>enough </a:t>
            </a:r>
            <a:r>
              <a:rPr spc="-5" dirty="0"/>
              <a:t>time for </a:t>
            </a:r>
            <a:r>
              <a:rPr dirty="0"/>
              <a:t>a </a:t>
            </a:r>
            <a:r>
              <a:rPr spc="-5" dirty="0"/>
              <a:t>thorough</a:t>
            </a:r>
            <a:r>
              <a:rPr spc="-20" dirty="0"/>
              <a:t> </a:t>
            </a:r>
            <a:r>
              <a:rPr dirty="0"/>
              <a:t>review.</a:t>
            </a:r>
          </a:p>
          <a:p>
            <a:pPr marL="1545590">
              <a:lnSpc>
                <a:spcPct val="100000"/>
              </a:lnSpc>
              <a:spcBef>
                <a:spcPts val="30"/>
              </a:spcBef>
            </a:pPr>
            <a:r>
              <a:rPr sz="1600" spc="-5" dirty="0"/>
              <a:t>Cases are deep—most </a:t>
            </a:r>
            <a:r>
              <a:rPr sz="1600" b="1" spc="-5" dirty="0">
                <a:latin typeface="Arial"/>
                <a:cs typeface="Arial"/>
              </a:rPr>
              <a:t>take 30-45 minutes </a:t>
            </a:r>
            <a:r>
              <a:rPr sz="1600" dirty="0"/>
              <a:t>to</a:t>
            </a:r>
            <a:r>
              <a:rPr sz="1600" spc="45" dirty="0"/>
              <a:t> </a:t>
            </a:r>
            <a:r>
              <a:rPr sz="1600" spc="-5" dirty="0"/>
              <a:t>complete.</a:t>
            </a:r>
            <a:endParaRPr sz="1600">
              <a:latin typeface="Arial"/>
              <a:cs typeface="Arial"/>
            </a:endParaRPr>
          </a:p>
          <a:p>
            <a:pPr marL="1532890">
              <a:lnSpc>
                <a:spcPct val="100000"/>
              </a:lnSpc>
            </a:pPr>
            <a:endParaRPr sz="1800"/>
          </a:p>
          <a:p>
            <a:pPr marL="1532890">
              <a:lnSpc>
                <a:spcPct val="100000"/>
              </a:lnSpc>
              <a:spcBef>
                <a:spcPts val="45"/>
              </a:spcBef>
            </a:pPr>
            <a:endParaRPr sz="2350"/>
          </a:p>
          <a:p>
            <a:pPr marL="1545590">
              <a:lnSpc>
                <a:spcPct val="100000"/>
              </a:lnSpc>
            </a:pPr>
            <a:r>
              <a:rPr dirty="0"/>
              <a:t>Don’t miss </a:t>
            </a:r>
            <a:r>
              <a:rPr spc="-5" dirty="0"/>
              <a:t>the </a:t>
            </a:r>
            <a:r>
              <a:rPr dirty="0"/>
              <a:t>Case </a:t>
            </a:r>
            <a:r>
              <a:rPr spc="-5" dirty="0"/>
              <a:t>Summaries </a:t>
            </a:r>
            <a:r>
              <a:rPr dirty="0"/>
              <a:t>at </a:t>
            </a:r>
            <a:r>
              <a:rPr spc="-5" dirty="0"/>
              <a:t>the </a:t>
            </a:r>
            <a:r>
              <a:rPr dirty="0"/>
              <a:t>end of each</a:t>
            </a:r>
            <a:r>
              <a:rPr spc="-80" dirty="0"/>
              <a:t> </a:t>
            </a:r>
            <a:r>
              <a:rPr dirty="0"/>
              <a:t>case.</a:t>
            </a:r>
          </a:p>
          <a:p>
            <a:pPr marL="1545590">
              <a:lnSpc>
                <a:spcPct val="100000"/>
              </a:lnSpc>
              <a:spcBef>
                <a:spcPts val="30"/>
              </a:spcBef>
            </a:pPr>
            <a:r>
              <a:rPr sz="1600" spc="-5" dirty="0"/>
              <a:t>Perfect </a:t>
            </a:r>
            <a:r>
              <a:rPr sz="1600" dirty="0"/>
              <a:t>to </a:t>
            </a:r>
            <a:r>
              <a:rPr sz="1600" spc="-5" dirty="0"/>
              <a:t>save or print as </a:t>
            </a:r>
            <a:r>
              <a:rPr sz="1600" dirty="0"/>
              <a:t>a </a:t>
            </a:r>
            <a:r>
              <a:rPr sz="1600" spc="-5" dirty="0"/>
              <a:t>study</a:t>
            </a:r>
            <a:r>
              <a:rPr sz="1600" spc="60" dirty="0"/>
              <a:t> </a:t>
            </a:r>
            <a:r>
              <a:rPr sz="1600" spc="-5" dirty="0"/>
              <a:t>guide.</a:t>
            </a:r>
            <a:endParaRPr sz="1600"/>
          </a:p>
          <a:p>
            <a:pPr marL="1532890">
              <a:lnSpc>
                <a:spcPct val="100000"/>
              </a:lnSpc>
            </a:pPr>
            <a:endParaRPr sz="1800"/>
          </a:p>
          <a:p>
            <a:pPr marL="1532890">
              <a:lnSpc>
                <a:spcPct val="100000"/>
              </a:lnSpc>
              <a:spcBef>
                <a:spcPts val="45"/>
              </a:spcBef>
            </a:pPr>
            <a:endParaRPr sz="2350"/>
          </a:p>
          <a:p>
            <a:pPr marL="1545590">
              <a:lnSpc>
                <a:spcPct val="100000"/>
              </a:lnSpc>
            </a:pPr>
            <a:r>
              <a:rPr dirty="0"/>
              <a:t>Discussing cases makes</a:t>
            </a:r>
            <a:r>
              <a:rPr spc="-20" dirty="0"/>
              <a:t> </a:t>
            </a:r>
            <a:r>
              <a:rPr spc="-5" dirty="0"/>
              <a:t>connections.</a:t>
            </a:r>
          </a:p>
          <a:p>
            <a:pPr marL="1545590" marR="5080">
              <a:lnSpc>
                <a:spcPts val="1989"/>
              </a:lnSpc>
              <a:spcBef>
                <a:spcPts val="40"/>
              </a:spcBef>
            </a:pPr>
            <a:r>
              <a:rPr sz="1600" spc="-5" dirty="0"/>
              <a:t>Plan </a:t>
            </a:r>
            <a:r>
              <a:rPr sz="1600" dirty="0"/>
              <a:t>to </a:t>
            </a:r>
            <a:r>
              <a:rPr sz="1600" spc="-5" dirty="0"/>
              <a:t>discuss cases with </a:t>
            </a:r>
            <a:r>
              <a:rPr sz="1600" dirty="0"/>
              <a:t>a </a:t>
            </a:r>
            <a:r>
              <a:rPr sz="1600" spc="-5" dirty="0"/>
              <a:t>friend or study group </a:t>
            </a:r>
            <a:r>
              <a:rPr sz="1600" dirty="0"/>
              <a:t>to </a:t>
            </a:r>
            <a:r>
              <a:rPr sz="1600" spc="-5" dirty="0"/>
              <a:t>maximize your </a:t>
            </a:r>
            <a:r>
              <a:rPr sz="1600" spc="-10" dirty="0"/>
              <a:t>learning—if </a:t>
            </a:r>
            <a:r>
              <a:rPr sz="1600" spc="-5" dirty="0"/>
              <a:t>you aren’t  already covering them in</a:t>
            </a:r>
            <a:r>
              <a:rPr sz="1600" spc="25" dirty="0"/>
              <a:t> </a:t>
            </a:r>
            <a:r>
              <a:rPr sz="1600" spc="-5" dirty="0"/>
              <a:t>class.</a:t>
            </a:r>
            <a:endParaRPr sz="1600"/>
          </a:p>
        </p:txBody>
      </p:sp>
      <p:grpSp>
        <p:nvGrpSpPr>
          <p:cNvPr id="13" name="object 13"/>
          <p:cNvGrpSpPr/>
          <p:nvPr/>
        </p:nvGrpSpPr>
        <p:grpSpPr>
          <a:xfrm>
            <a:off x="1591055" y="1822704"/>
            <a:ext cx="917575" cy="4523740"/>
            <a:chOff x="1591055" y="1822704"/>
            <a:chExt cx="917575" cy="4523740"/>
          </a:xfrm>
        </p:grpSpPr>
        <p:sp>
          <p:nvSpPr>
            <p:cNvPr id="14" name="object 14"/>
            <p:cNvSpPr/>
            <p:nvPr/>
          </p:nvSpPr>
          <p:spPr>
            <a:xfrm>
              <a:off x="1676399" y="3090672"/>
              <a:ext cx="740663" cy="7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76399" y="4285488"/>
              <a:ext cx="740663" cy="7437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1055" y="5428487"/>
              <a:ext cx="917447" cy="917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1055" y="1822704"/>
              <a:ext cx="917447" cy="917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23419"/>
            <a:ext cx="12192000" cy="3834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2134" y="3396996"/>
            <a:ext cx="9408795" cy="183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Mobile Access–Anytime,</a:t>
            </a:r>
            <a:r>
              <a:rPr sz="4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Anywhere</a:t>
            </a:r>
            <a:endParaRPr sz="4400">
              <a:latin typeface="Arial"/>
              <a:cs typeface="Arial"/>
            </a:endParaRPr>
          </a:p>
          <a:p>
            <a:pPr marL="273050" marR="5080">
              <a:lnSpc>
                <a:spcPct val="101400"/>
              </a:lnSpc>
              <a:spcBef>
                <a:spcPts val="215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Download the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Aquifer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Clinical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Learning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app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complete  cases anytime, anywhere—including working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offline.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2135" y="358139"/>
            <a:ext cx="56775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1B5599"/>
                </a:solidFill>
                <a:latin typeface="Arial"/>
                <a:cs typeface="Arial"/>
              </a:rPr>
              <a:t>Student Story</a:t>
            </a:r>
            <a:r>
              <a:rPr sz="4400" b="1" spc="-45" dirty="0">
                <a:solidFill>
                  <a:srgbClr val="1B5599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1B5599"/>
                </a:solidFill>
                <a:latin typeface="Arial"/>
                <a:cs typeface="Arial"/>
              </a:rPr>
              <a:t>Videos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134" y="1375155"/>
            <a:ext cx="7588884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0"/>
              </a:spcBef>
            </a:pPr>
            <a:r>
              <a:rPr sz="2800" dirty="0">
                <a:solidFill>
                  <a:srgbClr val="1B5599"/>
                </a:solidFill>
                <a:latin typeface="Arial"/>
                <a:cs typeface="Arial"/>
              </a:rPr>
              <a:t>1 minute stories from your fellow students about  how Aquifer helps:</a:t>
            </a:r>
            <a:r>
              <a:rPr sz="2800" spc="-25" dirty="0">
                <a:solidFill>
                  <a:srgbClr val="1B5599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1B5599"/>
                </a:solidFill>
                <a:latin typeface="Arial"/>
                <a:cs typeface="Arial"/>
              </a:rPr>
              <a:t>aquifer.org/students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65850" y="5616132"/>
            <a:ext cx="5194935" cy="723900"/>
            <a:chOff x="5065850" y="5616132"/>
            <a:chExt cx="5194935" cy="723900"/>
          </a:xfrm>
        </p:grpSpPr>
        <p:sp>
          <p:nvSpPr>
            <p:cNvPr id="7" name="object 7"/>
            <p:cNvSpPr/>
            <p:nvPr/>
          </p:nvSpPr>
          <p:spPr>
            <a:xfrm>
              <a:off x="7847533" y="5616132"/>
              <a:ext cx="2412893" cy="7238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65850" y="5616132"/>
              <a:ext cx="2158903" cy="7238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390476" y="616375"/>
            <a:ext cx="1778000" cy="177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183</Words>
  <Application>Microsoft Macintosh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Office Theme</vt:lpstr>
      <vt:lpstr>PowerPoint Presentation</vt:lpstr>
      <vt:lpstr>Welcome to Aquifer</vt:lpstr>
      <vt:lpstr>PowerPoint Presentation</vt:lpstr>
      <vt:lpstr>PowerPoint Presentation</vt:lpstr>
      <vt:lpstr>Tips for Using Aquifer Cases</vt:lpstr>
      <vt:lpstr>Student Story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Karey Waters</cp:lastModifiedBy>
  <cp:revision>1</cp:revision>
  <dcterms:created xsi:type="dcterms:W3CDTF">2021-02-05T19:40:14Z</dcterms:created>
  <dcterms:modified xsi:type="dcterms:W3CDTF">2021-02-05T19:49:28Z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2021-01-22T00:00:00Z</vt:filetime>
  </property>
  <property fmtid="{D5CDD505-2E9C-101B-9397-08002B2CF9AE}" pid="3" name="LastSaved">
    <vt:filetime>2021-02-05T00:00:00Z</vt:filetime>
  </property>
</Properties>
</file>