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12192000" cy="6858000"/>
  <p:embeddedFontLst>
    <p:embeddedFont>
      <p:font typeface="Arial Narrow"/>
      <p:regular r:id="rId43"/>
      <p:bold r:id="rId44"/>
      <p:italic r:id="rId45"/>
      <p:boldItalic r:id="rId46"/>
    </p:embeddedFont>
    <p:embeddedFont>
      <p:font typeface="Roboto Condense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ArialNarrow-bold.fntdata"/><Relationship Id="rId43" Type="http://schemas.openxmlformats.org/officeDocument/2006/relationships/font" Target="fonts/ArialNarrow-regular.fntdata"/><Relationship Id="rId46" Type="http://schemas.openxmlformats.org/officeDocument/2006/relationships/font" Target="fonts/ArialNarrow-boldItalic.fntdata"/><Relationship Id="rId45" Type="http://schemas.openxmlformats.org/officeDocument/2006/relationships/font" Target="fonts/ArialNarrow-italic.fntdata"/><Relationship Id="rId48" Type="http://schemas.openxmlformats.org/officeDocument/2006/relationships/font" Target="fonts/RobotoCondensed-bold.fntdata"/><Relationship Id="rId47" Type="http://schemas.openxmlformats.org/officeDocument/2006/relationships/font" Target="fonts/RobotoCondensed-regular.fntdata"/><Relationship Id="rId49" Type="http://schemas.openxmlformats.org/officeDocument/2006/relationships/font" Target="fonts/RobotoCondense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50" Type="http://schemas.openxmlformats.org/officeDocument/2006/relationships/font" Target="fonts/RobotoCondense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following slide highlights commonly asked student questions and answers about Aquifer cases.</a:t>
            </a:r>
            <a:endParaRPr/>
          </a:p>
        </p:txBody>
      </p:sp>
      <p:sp>
        <p:nvSpPr>
          <p:cNvPr id="452" name="Google Shape;452;p11: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3e3fd242d6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3e3fd242d6_0_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p:txBody>
      </p:sp>
      <p:sp>
        <p:nvSpPr>
          <p:cNvPr id="468" name="Google Shape;468;g33e3fd242d6_0_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3e3fd242d6_0_117: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3e3fd242d6_0_117: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(Note: This is for facilitators) Slide 13 presents the PracticeSmart value proposition for students.</a:t>
            </a:r>
            <a:endParaRPr/>
          </a:p>
        </p:txBody>
      </p:sp>
      <p:sp>
        <p:nvSpPr>
          <p:cNvPr id="474" name="Google Shape;474;g33e3fd242d6_0_117: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3e3fd242d6_0_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33e3fd242d6_0_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(Note: This is for facilitators) PracticeSmart is a new question bank and quiz generator.  </a:t>
            </a:r>
            <a:r>
              <a:rPr lang="en-US"/>
              <a:t>This is an ungraded, unproctored formative assessment allowing you to prepare for your end-of-rotation exams. </a:t>
            </a:r>
            <a:r>
              <a:rPr lang="en-US"/>
              <a:t>Similar to the test bank products you use </a:t>
            </a:r>
            <a:r>
              <a:rPr lang="en-US"/>
              <a:t>regularly</a:t>
            </a:r>
            <a:r>
              <a:rPr lang="en-US"/>
              <a:t>, there are 1,000+ NBME board style vignette questions.  However, each PracticeSmart question will also ask you to rate your confidence of your answer choice.  Every question and explanation connects back to an Aquifer case, so you can prioritize your time spent on case(s)of which your knowledge may be misaligned.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Educators do not have access to student performance results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(Optional depending on your subscription) PracticeSmart is an ideal complement to our Calibrate assessments. </a:t>
            </a:r>
            <a:endParaRPr/>
          </a:p>
          <a:p>
            <a:pPr indent="0" lvl="0" marL="0" rtl="0" algn="l">
              <a:spcBef>
                <a:spcPts val="0"/>
              </a:spcBef>
              <a:spcAft>
                <a:spcPts val="0"/>
              </a:spcAft>
              <a:buNone/>
            </a:pPr>
            <a:r>
              <a:t/>
            </a:r>
            <a:endParaRPr/>
          </a:p>
        </p:txBody>
      </p:sp>
      <p:sp>
        <p:nvSpPr>
          <p:cNvPr id="481" name="Google Shape;481;g33e3fd242d6_0_5: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3e3fd242d6_0_123: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3e3fd242d6_0_123: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following slides may be used at your discretion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Getting Started-slides 15-17</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End of Case- slide 18-19</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Quiz Generator- slide 20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Results- slides 21-22</a:t>
            </a:r>
            <a:endParaRPr/>
          </a:p>
          <a:p>
            <a:pPr indent="0" lvl="0" marL="0" rtl="0" algn="l">
              <a:spcBef>
                <a:spcPts val="0"/>
              </a:spcBef>
              <a:spcAft>
                <a:spcPts val="0"/>
              </a:spcAft>
              <a:buClr>
                <a:schemeClr val="dk1"/>
              </a:buClr>
              <a:buSzPts val="1200"/>
              <a:buFont typeface="Calibri"/>
              <a:buNone/>
            </a:pPr>
            <a:r>
              <a:t/>
            </a:r>
            <a:endParaRPr/>
          </a:p>
        </p:txBody>
      </p:sp>
      <p:sp>
        <p:nvSpPr>
          <p:cNvPr id="491" name="Google Shape;491;g33e3fd242d6_0_123: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3e3fd242d6_0_14: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33e3fd242d6_0_14: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To get started, sign in to your Aquifer account. You have access to all PracticeSmart questions associated with your subscribed content.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3 ways to access PracticeSmart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r>
              <a:rPr lang="en-US" sz="1100">
                <a:solidFill>
                  <a:srgbClr val="010101"/>
                </a:solidFill>
                <a:latin typeface="Arial"/>
                <a:ea typeface="Arial"/>
                <a:cs typeface="Arial"/>
                <a:sym typeface="Arial"/>
              </a:rPr>
              <a:t>•</a:t>
            </a:r>
            <a:r>
              <a:rPr lang="en-US" sz="700">
                <a:solidFill>
                  <a:srgbClr val="010101"/>
                </a:solidFill>
                <a:latin typeface="Arial"/>
                <a:ea typeface="Arial"/>
                <a:cs typeface="Arial"/>
                <a:sym typeface="Arial"/>
              </a:rPr>
              <a:t>     </a:t>
            </a:r>
            <a:r>
              <a:rPr lang="en-US" sz="800">
                <a:solidFill>
                  <a:srgbClr val="010101"/>
                </a:solidFill>
              </a:rPr>
              <a:t>   </a:t>
            </a:r>
            <a:r>
              <a:rPr b="1" lang="en-US">
                <a:solidFill>
                  <a:srgbClr val="010101"/>
                </a:solidFill>
              </a:rPr>
              <a:t>Within a Case- </a:t>
            </a:r>
            <a:r>
              <a:rPr lang="en-US">
                <a:solidFill>
                  <a:srgbClr val="010101"/>
                </a:solidFill>
              </a:rPr>
              <a:t>At the end of the case, you'll see options to open questions or save them to your to-do list. The </a:t>
            </a:r>
            <a:r>
              <a:rPr lang="en-US">
                <a:solidFill>
                  <a:srgbClr val="161616"/>
                </a:solidFill>
              </a:rPr>
              <a:t>"Questions" </a:t>
            </a:r>
            <a:r>
              <a:rPr lang="en-US">
                <a:solidFill>
                  <a:srgbClr val="010101"/>
                </a:solidFill>
              </a:rPr>
              <a:t>button is also available at the top of the page for easy access.</a:t>
            </a:r>
            <a:endParaRPr>
              <a:solidFill>
                <a:srgbClr val="010101"/>
              </a:solidFill>
            </a:endParaRPr>
          </a:p>
          <a:p>
            <a:pPr indent="0" lvl="0" marL="0" rtl="0" algn="l">
              <a:lnSpc>
                <a:spcPct val="115000"/>
              </a:lnSpc>
              <a:spcBef>
                <a:spcPts val="0"/>
              </a:spcBef>
              <a:spcAft>
                <a:spcPts val="0"/>
              </a:spcAft>
              <a:buSzPts val="1100"/>
              <a:buNone/>
            </a:pPr>
            <a:r>
              <a:rPr lang="en-US">
                <a:solidFill>
                  <a:srgbClr val="010101"/>
                </a:solidFill>
              </a:rPr>
              <a:t>•</a:t>
            </a:r>
            <a:r>
              <a:rPr lang="en-US" sz="800">
                <a:solidFill>
                  <a:srgbClr val="010101"/>
                </a:solidFill>
              </a:rPr>
              <a:t>        </a:t>
            </a:r>
            <a:r>
              <a:rPr b="1" lang="en-US">
                <a:solidFill>
                  <a:srgbClr val="010101"/>
                </a:solidFill>
              </a:rPr>
              <a:t>From Case Lists- </a:t>
            </a:r>
            <a:r>
              <a:rPr lang="en-US">
                <a:solidFill>
                  <a:srgbClr val="010101"/>
                </a:solidFill>
              </a:rPr>
              <a:t>In Patient Library, courses, and your To-Do list, look for the "Questions" button associated with your cases to jump to the related quiz or save it to your to-do list.</a:t>
            </a:r>
            <a:endParaRPr>
              <a:solidFill>
                <a:srgbClr val="010101"/>
              </a:solidFill>
            </a:endParaRPr>
          </a:p>
          <a:p>
            <a:pPr indent="0" lvl="0" marL="0" rtl="0" algn="l">
              <a:lnSpc>
                <a:spcPct val="115000"/>
              </a:lnSpc>
              <a:spcBef>
                <a:spcPts val="200"/>
              </a:spcBef>
              <a:spcAft>
                <a:spcPts val="0"/>
              </a:spcAft>
              <a:buClr>
                <a:schemeClr val="dk1"/>
              </a:buClr>
              <a:buSzPts val="1100"/>
              <a:buFont typeface="Arial"/>
              <a:buNone/>
            </a:pPr>
            <a:r>
              <a:rPr lang="en-US">
                <a:solidFill>
                  <a:srgbClr val="010101"/>
                </a:solidFill>
              </a:rPr>
              <a:t>•</a:t>
            </a:r>
            <a:r>
              <a:rPr lang="en-US" sz="800">
                <a:solidFill>
                  <a:srgbClr val="010101"/>
                </a:solidFill>
              </a:rPr>
              <a:t>        </a:t>
            </a:r>
            <a:r>
              <a:rPr b="1" lang="en-US">
                <a:solidFill>
                  <a:srgbClr val="010101"/>
                </a:solidFill>
              </a:rPr>
              <a:t>From the Quiz Generator- </a:t>
            </a:r>
            <a:r>
              <a:rPr lang="en-US">
                <a:solidFill>
                  <a:srgbClr val="010101"/>
                </a:solidFill>
              </a:rPr>
              <a:t>Use the side navigation to jump to the Quiz Generator to customize your self-assessment to meet your needs.</a:t>
            </a:r>
            <a:endParaRPr>
              <a:solidFill>
                <a:srgbClr val="010101"/>
              </a:solidFill>
            </a:endParaRPr>
          </a:p>
          <a:p>
            <a:pPr indent="0" lvl="0" marL="0" rtl="0" algn="l">
              <a:spcBef>
                <a:spcPts val="200"/>
              </a:spcBef>
              <a:spcAft>
                <a:spcPts val="0"/>
              </a:spcAft>
              <a:buNone/>
            </a:pPr>
            <a:r>
              <a:t/>
            </a:r>
            <a:endParaRPr/>
          </a:p>
          <a:p>
            <a:pPr indent="0" lvl="0" marL="0" rtl="0" algn="l">
              <a:spcBef>
                <a:spcPts val="0"/>
              </a:spcBef>
              <a:spcAft>
                <a:spcPts val="0"/>
              </a:spcAft>
              <a:buNone/>
            </a:pPr>
            <a:r>
              <a:t/>
            </a:r>
            <a:endParaRPr/>
          </a:p>
        </p:txBody>
      </p:sp>
      <p:sp>
        <p:nvSpPr>
          <p:cNvPr id="498" name="Google Shape;498;g33e3fd242d6_0_14: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3e3fd242d6_0_2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33e3fd242d6_0_2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When you are presented with a question, you will see: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Vignette and question</a:t>
            </a:r>
            <a:endParaRPr/>
          </a:p>
          <a:p>
            <a:pPr indent="0" lvl="0" marL="0" rtl="0" algn="l">
              <a:spcBef>
                <a:spcPts val="0"/>
              </a:spcBef>
              <a:spcAft>
                <a:spcPts val="0"/>
              </a:spcAft>
              <a:buNone/>
            </a:pPr>
            <a:r>
              <a:rPr lang="en-US"/>
              <a:t>●	5 multiple choice answers (single best answer)</a:t>
            </a:r>
            <a:endParaRPr/>
          </a:p>
          <a:p>
            <a:pPr indent="0" lvl="0" marL="0" rtl="0" algn="l">
              <a:spcBef>
                <a:spcPts val="0"/>
              </a:spcBef>
              <a:spcAft>
                <a:spcPts val="0"/>
              </a:spcAft>
              <a:buNone/>
            </a:pPr>
            <a:r>
              <a:rPr lang="en-US"/>
              <a:t>●	Certainty rating</a:t>
            </a:r>
            <a:endParaRPr/>
          </a:p>
          <a:p>
            <a:pPr indent="0" lvl="0" marL="0" rtl="0" algn="l">
              <a:spcBef>
                <a:spcPts val="0"/>
              </a:spcBef>
              <a:spcAft>
                <a:spcPts val="0"/>
              </a:spcAft>
              <a:buNone/>
            </a:pPr>
            <a:r>
              <a:rPr lang="en-US"/>
              <a:t>●	Submit button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Courses without SAQs are within the Clinical Excellence case sets (Diagnostic Excellence, Social Determinants of Health, and Telemedicine) and Oral Presentation Skills.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Question player allows students to use the strikethrough feature to rule out answers. You must select both your answer and your level of  certainty. Then you click submit to move to the next stage of their experience (depending on the mode selected).  Faculty cannot see the list of your quiz questions chosen.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p:txBody>
      </p:sp>
      <p:sp>
        <p:nvSpPr>
          <p:cNvPr id="510" name="Google Shape;510;g33e3fd242d6_0_25: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3e3fd242d6_0_37: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33e3fd242d6_0_37: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After completing a question (study mode) or all questions (quiz mode), you will be able to review the answer and answer explanation for each question.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display includes the vignette and question, all possible answers, and:</a:t>
            </a:r>
            <a:endParaRPr/>
          </a:p>
          <a:p>
            <a:pPr indent="0" lvl="0" marL="0" rtl="0" algn="l">
              <a:spcBef>
                <a:spcPts val="0"/>
              </a:spcBef>
              <a:spcAft>
                <a:spcPts val="0"/>
              </a:spcAft>
              <a:buNone/>
            </a:pPr>
            <a:r>
              <a:rPr lang="en-US"/>
              <a:t>●	Accuracy indicator in sidebar and top right of question display (red x for incorrect, green check for correct)</a:t>
            </a:r>
            <a:endParaRPr/>
          </a:p>
          <a:p>
            <a:pPr indent="0" lvl="0" marL="0" rtl="0" algn="l">
              <a:spcBef>
                <a:spcPts val="0"/>
              </a:spcBef>
              <a:spcAft>
                <a:spcPts val="0"/>
              </a:spcAft>
              <a:buNone/>
            </a:pPr>
            <a:r>
              <a:rPr lang="en-US"/>
              <a:t>●	Flag for review button (click to flag/unflag)</a:t>
            </a:r>
            <a:endParaRPr/>
          </a:p>
          <a:p>
            <a:pPr indent="0" lvl="0" marL="0" rtl="0" algn="l">
              <a:spcBef>
                <a:spcPts val="0"/>
              </a:spcBef>
              <a:spcAft>
                <a:spcPts val="0"/>
              </a:spcAft>
              <a:buNone/>
            </a:pPr>
            <a:r>
              <a:rPr lang="en-US"/>
              <a:t>●	Green check mark next to correct answer for question; green highlight</a:t>
            </a:r>
            <a:endParaRPr/>
          </a:p>
          <a:p>
            <a:pPr indent="0" lvl="0" marL="0" rtl="0" algn="l">
              <a:spcBef>
                <a:spcPts val="0"/>
              </a:spcBef>
              <a:spcAft>
                <a:spcPts val="0"/>
              </a:spcAft>
              <a:buNone/>
            </a:pPr>
            <a:r>
              <a:rPr lang="en-US"/>
              <a:t>●	Answer explanation</a:t>
            </a:r>
            <a:endParaRPr/>
          </a:p>
          <a:p>
            <a:pPr indent="0" lvl="0" marL="0" rtl="0" algn="l">
              <a:spcBef>
                <a:spcPts val="0"/>
              </a:spcBef>
              <a:spcAft>
                <a:spcPts val="0"/>
              </a:spcAft>
              <a:buNone/>
            </a:pPr>
            <a:r>
              <a:rPr lang="en-US"/>
              <a:t>●	Teaching point (full text of teaching point opens in modal)</a:t>
            </a:r>
            <a:endParaRPr/>
          </a:p>
          <a:p>
            <a:pPr indent="0" lvl="0" marL="0" rtl="0" algn="l">
              <a:spcBef>
                <a:spcPts val="0"/>
              </a:spcBef>
              <a:spcAft>
                <a:spcPts val="0"/>
              </a:spcAft>
              <a:buNone/>
            </a:pPr>
            <a:r>
              <a:rPr lang="en-US"/>
              <a:t>●	Buttons to:</a:t>
            </a:r>
            <a:endParaRPr/>
          </a:p>
          <a:p>
            <a:pPr indent="0" lvl="0" marL="457200" rtl="0" algn="l">
              <a:spcBef>
                <a:spcPts val="0"/>
              </a:spcBef>
              <a:spcAft>
                <a:spcPts val="0"/>
              </a:spcAft>
              <a:buNone/>
            </a:pPr>
            <a:r>
              <a:rPr lang="en-US"/>
              <a:t>○	Add to-do (Manage to-do shows if the related case or questions are already on the student’s to-do list)</a:t>
            </a:r>
            <a:endParaRPr/>
          </a:p>
          <a:p>
            <a:pPr indent="0" lvl="0" marL="457200" rtl="0" algn="l">
              <a:spcBef>
                <a:spcPts val="0"/>
              </a:spcBef>
              <a:spcAft>
                <a:spcPts val="0"/>
              </a:spcAft>
              <a:buNone/>
            </a:pPr>
            <a:r>
              <a:rPr lang="en-US"/>
              <a:t>○	View related case (opens case in new tab)</a:t>
            </a:r>
            <a:endParaRPr/>
          </a:p>
          <a:p>
            <a:pPr indent="0" lvl="0" marL="457200" rtl="0" algn="l">
              <a:spcBef>
                <a:spcPts val="0"/>
              </a:spcBef>
              <a:spcAft>
                <a:spcPts val="0"/>
              </a:spcAft>
              <a:buNone/>
            </a:pPr>
            <a:r>
              <a:rPr lang="en-US"/>
              <a:t>○	Reset question (Deletes answer, resets question so it can be answered again)]</a:t>
            </a:r>
            <a:endParaRPr/>
          </a:p>
          <a:p>
            <a:pPr indent="0" lvl="0" marL="914400" rtl="0" algn="l">
              <a:spcBef>
                <a:spcPts val="0"/>
              </a:spcBef>
              <a:spcAft>
                <a:spcPts val="0"/>
              </a:spcAft>
              <a:buNone/>
            </a:pPr>
            <a:r>
              <a:rPr lang="en-US"/>
              <a:t>■	A confirmation modal appears to ensure the user intended this action and to clarify that all current work will be deleted.</a:t>
            </a:r>
            <a:endParaRPr/>
          </a:p>
          <a:p>
            <a:pPr indent="0" lvl="0" marL="0" rtl="0" algn="l">
              <a:spcBef>
                <a:spcPts val="0"/>
              </a:spcBef>
              <a:spcAft>
                <a:spcPts val="0"/>
              </a:spcAft>
              <a:buNone/>
            </a:pPr>
            <a:r>
              <a:t/>
            </a:r>
            <a:endParaRPr/>
          </a:p>
        </p:txBody>
      </p:sp>
      <p:sp>
        <p:nvSpPr>
          <p:cNvPr id="523" name="Google Shape;523;g33e3fd242d6_0_37: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3e3fd242d6_0_4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33e3fd242d6_0_49: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One of the ways to access Practice Smart questions is at the end of a case.  This may be a case you choose from the Patient Library.  </a:t>
            </a:r>
            <a:r>
              <a:rPr lang="en-US">
                <a:solidFill>
                  <a:srgbClr val="010101"/>
                </a:solidFill>
              </a:rPr>
              <a:t>At the end of the case, you'll see options to begin questions or save them to your to-do list.</a:t>
            </a:r>
            <a:endParaRPr>
              <a:solidFill>
                <a:srgbClr val="010101"/>
              </a:solidFill>
            </a:endParaRPr>
          </a:p>
          <a:p>
            <a:pPr indent="0" lvl="0" marL="0" rtl="0" algn="l">
              <a:spcBef>
                <a:spcPts val="0"/>
              </a:spcBef>
              <a:spcAft>
                <a:spcPts val="0"/>
              </a:spcAft>
              <a:buNone/>
            </a:pPr>
            <a:r>
              <a:t/>
            </a:r>
            <a:endParaRPr>
              <a:solidFill>
                <a:srgbClr val="010101"/>
              </a:solidFill>
            </a:endParaRPr>
          </a:p>
          <a:p>
            <a:pPr indent="0" lvl="0" marL="0" rtl="0" algn="l">
              <a:spcBef>
                <a:spcPts val="0"/>
              </a:spcBef>
              <a:spcAft>
                <a:spcPts val="0"/>
              </a:spcAft>
              <a:buNone/>
            </a:pPr>
            <a:r>
              <a:rPr lang="en-US">
                <a:solidFill>
                  <a:srgbClr val="010101"/>
                </a:solidFill>
              </a:rPr>
              <a:t>If no questions have been completed, the question player opens right away. If some or all questions are completed, this modal will show the number of questions answered and accuracy chart. You can choose to:</a:t>
            </a:r>
            <a:endParaRPr>
              <a:solidFill>
                <a:srgbClr val="010101"/>
              </a:solidFill>
            </a:endParaRPr>
          </a:p>
          <a:p>
            <a:pPr indent="0" lvl="0" marL="0" rtl="0" algn="l">
              <a:spcBef>
                <a:spcPts val="0"/>
              </a:spcBef>
              <a:spcAft>
                <a:spcPts val="0"/>
              </a:spcAft>
              <a:buNone/>
            </a:pPr>
            <a:r>
              <a:rPr lang="en-US">
                <a:solidFill>
                  <a:srgbClr val="010101"/>
                </a:solidFill>
              </a:rPr>
              <a:t>●	Open questions: Opens all related questions in the question player in their current state (completed or not completed or a mix)</a:t>
            </a:r>
            <a:endParaRPr>
              <a:solidFill>
                <a:srgbClr val="010101"/>
              </a:solidFill>
            </a:endParaRPr>
          </a:p>
          <a:p>
            <a:pPr indent="0" lvl="0" marL="0" rtl="0" algn="l">
              <a:spcBef>
                <a:spcPts val="0"/>
              </a:spcBef>
              <a:spcAft>
                <a:spcPts val="0"/>
              </a:spcAft>
              <a:buNone/>
            </a:pPr>
            <a:r>
              <a:rPr lang="en-US">
                <a:solidFill>
                  <a:srgbClr val="010101"/>
                </a:solidFill>
              </a:rPr>
              <a:t>●	Reset and open questions: Resets any completed questions and opens the question player</a:t>
            </a:r>
            <a:endParaRPr>
              <a:solidFill>
                <a:srgbClr val="010101"/>
              </a:solidFill>
            </a:endParaRPr>
          </a:p>
          <a:p>
            <a:pPr indent="0" lvl="0" marL="0" rtl="0" algn="l">
              <a:spcBef>
                <a:spcPts val="0"/>
              </a:spcBef>
              <a:spcAft>
                <a:spcPts val="0"/>
              </a:spcAft>
              <a:buNone/>
            </a:pPr>
            <a:r>
              <a:rPr lang="en-US">
                <a:solidFill>
                  <a:srgbClr val="010101"/>
                </a:solidFill>
              </a:rPr>
              <a:t>●	Save questions to-do later: Adds a quiz to their to-do list</a:t>
            </a:r>
            <a:endParaRPr>
              <a:solidFill>
                <a:srgbClr val="010101"/>
              </a:solidFill>
            </a:endParaRPr>
          </a:p>
          <a:p>
            <a:pPr indent="0" lvl="0" marL="0" rtl="0" algn="l">
              <a:spcBef>
                <a:spcPts val="0"/>
              </a:spcBef>
              <a:spcAft>
                <a:spcPts val="0"/>
              </a:spcAft>
              <a:buNone/>
            </a:pPr>
            <a:r>
              <a:rPr lang="en-US">
                <a:solidFill>
                  <a:srgbClr val="010101"/>
                </a:solidFill>
              </a:rPr>
              <a:t>●	Cancel: Closes the modal</a:t>
            </a:r>
            <a:endParaRPr>
              <a:solidFill>
                <a:srgbClr val="010101"/>
              </a:solidFill>
            </a:endParaRPr>
          </a:p>
          <a:p>
            <a:pPr indent="0" lvl="0" marL="0" rtl="0" algn="l">
              <a:spcBef>
                <a:spcPts val="0"/>
              </a:spcBef>
              <a:spcAft>
                <a:spcPts val="0"/>
              </a:spcAft>
              <a:buNone/>
            </a:pPr>
            <a:r>
              <a:t/>
            </a:r>
            <a:endParaRPr>
              <a:solidFill>
                <a:srgbClr val="010101"/>
              </a:solidFill>
            </a:endParaRPr>
          </a:p>
          <a:p>
            <a:pPr indent="0" lvl="0" marL="0" rtl="0" algn="l">
              <a:spcBef>
                <a:spcPts val="0"/>
              </a:spcBef>
              <a:spcAft>
                <a:spcPts val="0"/>
              </a:spcAft>
              <a:buNone/>
            </a:pPr>
            <a:r>
              <a:rPr lang="en-US">
                <a:solidFill>
                  <a:srgbClr val="010101"/>
                </a:solidFill>
              </a:rPr>
              <a:t>After the “start question set” button is clicked, a modal appears requiring the student to give the quiz a name. Quiz names must be unique. After submitting the quiz name, the question player opens.</a:t>
            </a:r>
            <a:endParaRPr>
              <a:solidFill>
                <a:srgbClr val="010101"/>
              </a:solidFill>
            </a:endParaRPr>
          </a:p>
          <a:p>
            <a:pPr indent="0" lvl="0" marL="0" rtl="0" algn="l">
              <a:spcBef>
                <a:spcPts val="0"/>
              </a:spcBef>
              <a:spcAft>
                <a:spcPts val="0"/>
              </a:spcAft>
              <a:buNone/>
            </a:pPr>
            <a:r>
              <a:t/>
            </a:r>
            <a:endParaRPr>
              <a:solidFill>
                <a:srgbClr val="010101"/>
              </a:solidFill>
            </a:endParaRPr>
          </a:p>
          <a:p>
            <a:pPr indent="0" lvl="0" marL="0" rtl="0" algn="l">
              <a:spcBef>
                <a:spcPts val="0"/>
              </a:spcBef>
              <a:spcAft>
                <a:spcPts val="0"/>
              </a:spcAft>
              <a:buNone/>
            </a:pPr>
            <a:r>
              <a:t/>
            </a:r>
            <a:endParaRPr sz="1300"/>
          </a:p>
        </p:txBody>
      </p:sp>
      <p:sp>
        <p:nvSpPr>
          <p:cNvPr id="538" name="Google Shape;538;g33e3fd242d6_0_49: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3e3fd242d6_0_6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33e3fd242d6_0_61: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Prioritize work by jumping to the quiz first by clicking on the “Questions” button associated with a case in your To-Do List.  Cases may be ones you have determined or a case your instructor has chosen.</a:t>
            </a:r>
            <a:endParaRPr/>
          </a:p>
          <a:p>
            <a:pPr indent="0" lvl="0" marL="0" rtl="0" algn="l">
              <a:spcBef>
                <a:spcPts val="0"/>
              </a:spcBef>
              <a:spcAft>
                <a:spcPts val="0"/>
              </a:spcAft>
              <a:buClr>
                <a:schemeClr val="dk1"/>
              </a:buClr>
              <a:buFont typeface="Arial"/>
              <a:buNone/>
            </a:pPr>
            <a:r>
              <a:rPr lang="en-US"/>
              <a:t>Each question maps to the following fields: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	Course</a:t>
            </a:r>
            <a:endParaRPr/>
          </a:p>
          <a:p>
            <a:pPr indent="0" lvl="0" marL="0" rtl="0" algn="l">
              <a:spcBef>
                <a:spcPts val="0"/>
              </a:spcBef>
              <a:spcAft>
                <a:spcPts val="0"/>
              </a:spcAft>
              <a:buClr>
                <a:schemeClr val="dk1"/>
              </a:buClr>
              <a:buFont typeface="Arial"/>
              <a:buNone/>
            </a:pPr>
            <a:r>
              <a:rPr lang="en-US"/>
              <a:t>●	Case</a:t>
            </a:r>
            <a:endParaRPr/>
          </a:p>
          <a:p>
            <a:pPr indent="0" lvl="0" marL="0" rtl="0" algn="l">
              <a:spcBef>
                <a:spcPts val="0"/>
              </a:spcBef>
              <a:spcAft>
                <a:spcPts val="0"/>
              </a:spcAft>
              <a:buClr>
                <a:schemeClr val="dk1"/>
              </a:buClr>
              <a:buFont typeface="Arial"/>
              <a:buNone/>
            </a:pPr>
            <a:r>
              <a:rPr lang="en-US"/>
              <a:t>●	Learning objective</a:t>
            </a:r>
            <a:endParaRPr/>
          </a:p>
          <a:p>
            <a:pPr indent="0" lvl="0" marL="0" rtl="0" algn="l">
              <a:spcBef>
                <a:spcPts val="0"/>
              </a:spcBef>
              <a:spcAft>
                <a:spcPts val="0"/>
              </a:spcAft>
              <a:buClr>
                <a:schemeClr val="dk1"/>
              </a:buClr>
              <a:buFont typeface="Arial"/>
              <a:buNone/>
            </a:pPr>
            <a:r>
              <a:rPr lang="en-US"/>
              <a:t>●	Teaching point</a:t>
            </a:r>
            <a:endParaRPr/>
          </a:p>
          <a:p>
            <a:pPr indent="0" lvl="0" marL="0" rtl="0" algn="l">
              <a:spcBef>
                <a:spcPts val="0"/>
              </a:spcBef>
              <a:spcAft>
                <a:spcPts val="0"/>
              </a:spcAft>
              <a:buClr>
                <a:schemeClr val="dk1"/>
              </a:buClr>
              <a:buFont typeface="Arial"/>
              <a:buNone/>
            </a:pPr>
            <a:r>
              <a:rPr lang="en-US"/>
              <a:t>●	Body system</a:t>
            </a:r>
            <a:endParaRPr/>
          </a:p>
          <a:p>
            <a:pPr indent="0" lvl="0" marL="0" rtl="0" algn="l">
              <a:spcBef>
                <a:spcPts val="0"/>
              </a:spcBef>
              <a:spcAft>
                <a:spcPts val="0"/>
              </a:spcAft>
              <a:buClr>
                <a:schemeClr val="dk1"/>
              </a:buClr>
              <a:buFont typeface="Arial"/>
              <a:buNone/>
            </a:pPr>
            <a:r>
              <a:rPr lang="en-US"/>
              <a:t>●	Clinical focus</a:t>
            </a:r>
            <a:endParaRPr/>
          </a:p>
          <a:p>
            <a:pPr indent="0" lvl="0" marL="0" rtl="0" algn="l">
              <a:spcBef>
                <a:spcPts val="0"/>
              </a:spcBef>
              <a:spcAft>
                <a:spcPts val="0"/>
              </a:spcAft>
              <a:buClr>
                <a:schemeClr val="dk1"/>
              </a:buClr>
              <a:buFont typeface="Arial"/>
              <a:buNone/>
            </a:pPr>
            <a:r>
              <a:rPr lang="en-US"/>
              <a:t>●	Clinical discipline</a:t>
            </a:r>
            <a:endParaRPr/>
          </a:p>
          <a:p>
            <a:pPr indent="0" lvl="0" marL="0" rtl="0" algn="l">
              <a:spcBef>
                <a:spcPts val="0"/>
              </a:spcBef>
              <a:spcAft>
                <a:spcPts val="0"/>
              </a:spcAft>
              <a:buClr>
                <a:schemeClr val="dk1"/>
              </a:buClr>
              <a:buFont typeface="Arial"/>
              <a:buNone/>
            </a:pPr>
            <a:r>
              <a:rPr lang="en-US"/>
              <a:t>●	Clinical location (optional)</a:t>
            </a:r>
            <a:endParaRPr/>
          </a:p>
          <a:p>
            <a:pPr indent="0" lvl="0" marL="0" rtl="0" algn="l">
              <a:spcBef>
                <a:spcPts val="0"/>
              </a:spcBef>
              <a:spcAft>
                <a:spcPts val="0"/>
              </a:spcAft>
              <a:buClr>
                <a:schemeClr val="dk1"/>
              </a:buClr>
              <a:buFont typeface="Arial"/>
              <a:buNone/>
            </a:pPr>
            <a:r>
              <a:rPr lang="en-US"/>
              <a:t>●	Patient age (optional)</a:t>
            </a:r>
            <a:endParaRPr/>
          </a:p>
          <a:p>
            <a:pPr indent="0" lvl="0" marL="0" rtl="0" algn="l">
              <a:spcBef>
                <a:spcPts val="0"/>
              </a:spcBef>
              <a:spcAft>
                <a:spcPts val="0"/>
              </a:spcAft>
              <a:buClr>
                <a:schemeClr val="dk1"/>
              </a:buClr>
              <a:buFont typeface="Arial"/>
              <a:buNone/>
            </a:pPr>
            <a:r>
              <a:rPr lang="en-US"/>
              <a:t>●	Final diagnosis (optional)</a:t>
            </a:r>
            <a:endParaRPr/>
          </a:p>
          <a:p>
            <a:pPr indent="0" lvl="0" marL="0" rtl="0" algn="l">
              <a:spcBef>
                <a:spcPts val="0"/>
              </a:spcBef>
              <a:spcAft>
                <a:spcPts val="0"/>
              </a:spcAft>
              <a:buClr>
                <a:schemeClr val="dk1"/>
              </a:buClr>
              <a:buFont typeface="Arial"/>
              <a:buNone/>
            </a:pPr>
            <a:r>
              <a:t/>
            </a:r>
            <a:endParaRPr/>
          </a:p>
        </p:txBody>
      </p:sp>
      <p:sp>
        <p:nvSpPr>
          <p:cNvPr id="552" name="Google Shape;552;g33e3fd242d6_0_61: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417a21507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387" name="Google Shape;387;g3417a21507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3e3fd242d6_0_72: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33e3fd242d6_0_72: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You can create their own quiz using the PracticeSmart Quiz Generator, accessible from the side navigation. The Quiz Generator is limited to the program’s subscribed content. Create custom quizzes to focus on the areas you need with filters - by discipline, system, clinical focus, and even diagnosis. At the end of your course or rotation, or for licensing exam prep, go broad in the area/areas you will be covering to check your knowledge and fill any remaining gaps.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only required field on the page is the number of items. If you select only the number of items, the quiz will generate from a random selection of all available items. The Quick Start card at the top of the page includes easy ways to focus your learning. Clinical discipline selection</a:t>
            </a:r>
            <a:endParaRPr/>
          </a:p>
          <a:p>
            <a:pPr indent="0" lvl="0" marL="0" rtl="0" algn="l">
              <a:spcBef>
                <a:spcPts val="0"/>
              </a:spcBef>
              <a:spcAft>
                <a:spcPts val="0"/>
              </a:spcAft>
              <a:buNone/>
            </a:pPr>
            <a:r>
              <a:rPr lang="en-US"/>
              <a:t>■	If clinical discipline matches your current course (ie. Pediatrics &amp; Pediatrics), the box will be auto-checked</a:t>
            </a:r>
            <a:endParaRPr/>
          </a:p>
          <a:p>
            <a:pPr indent="0" lvl="0" marL="0" rtl="0" algn="l">
              <a:spcBef>
                <a:spcPts val="0"/>
              </a:spcBef>
              <a:spcAft>
                <a:spcPts val="0"/>
              </a:spcAft>
              <a:buNone/>
            </a:pPr>
            <a:r>
              <a:rPr lang="en-US"/>
              <a:t>■	If your current course does not match a clinical discipline, no options are autochecked, you can make the selection that best fits your needs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“My Assignments from Faculty” selection</a:t>
            </a:r>
            <a:endParaRPr/>
          </a:p>
          <a:p>
            <a:pPr indent="0" lvl="0" marL="0" rtl="0" algn="l">
              <a:spcBef>
                <a:spcPts val="0"/>
              </a:spcBef>
              <a:spcAft>
                <a:spcPts val="0"/>
              </a:spcAft>
              <a:buNone/>
            </a:pPr>
            <a:r>
              <a:rPr lang="en-US"/>
              <a:t>■	Allows you to create a quiz based on one or more custom courses. The dropdown field will show all custom courses available to the student with checkboxes. </a:t>
            </a:r>
            <a:endParaRPr/>
          </a:p>
          <a:p>
            <a:pPr indent="0" lvl="0" marL="0" rtl="0" algn="l">
              <a:spcBef>
                <a:spcPts val="0"/>
              </a:spcBef>
              <a:spcAft>
                <a:spcPts val="0"/>
              </a:spcAft>
              <a:buNone/>
            </a:pPr>
            <a:r>
              <a:rPr lang="en-US"/>
              <a:t>■	This dropdown should only show if your faculty has assigned custom courses. </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US"/>
              <a:t>If you want a more customized quiz, expand the Customize by Topic or Customize by Performance cards.</a:t>
            </a:r>
            <a:endParaRPr/>
          </a:p>
          <a:p>
            <a:pPr indent="0" lvl="0" marL="0" rtl="0" algn="l">
              <a:spcBef>
                <a:spcPts val="1200"/>
              </a:spcBef>
              <a:spcAft>
                <a:spcPts val="0"/>
              </a:spcAft>
              <a:buNone/>
            </a:pPr>
            <a:r>
              <a:t/>
            </a:r>
            <a:endParaRPr/>
          </a:p>
          <a:p>
            <a:pPr indent="0" lvl="0" marL="457200" rtl="0" algn="l">
              <a:spcBef>
                <a:spcPts val="0"/>
              </a:spcBef>
              <a:spcAft>
                <a:spcPts val="0"/>
              </a:spcAft>
              <a:buNone/>
            </a:pPr>
            <a:r>
              <a:t/>
            </a:r>
            <a:endParaRPr/>
          </a:p>
        </p:txBody>
      </p:sp>
      <p:sp>
        <p:nvSpPr>
          <p:cNvPr id="564" name="Google Shape;564;g33e3fd242d6_0_72: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3e3fd242d6_0_83: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33e3fd242d6_0_83: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PracticeSmart results are displayed for your individual quizzes as well as for all work you have completed in PracticeSmart.  You can access the individual quiz results from the end of their question player experience by clicking on the “View Results Summary” button.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also navigate to the results from the side navigation (PracticeSmart→ Results). By default, you will land on the summary results for all of PracticeSmart (All Questions option in the dropdown). You can use the dropdown at the top of the page to toggle their view to individual quiz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results screen is designed to show you at a glance how they performed on the quiz, and allow you to easily identify areas where you may want to focus additional study. The Overview card includes:</a:t>
            </a:r>
            <a:endParaRPr/>
          </a:p>
          <a:p>
            <a:pPr indent="-317500" lvl="0" marL="457200" rtl="0" algn="l">
              <a:spcBef>
                <a:spcPts val="0"/>
              </a:spcBef>
              <a:spcAft>
                <a:spcPts val="0"/>
              </a:spcAft>
              <a:buSzPts val="1400"/>
              <a:buChar char="●"/>
            </a:pPr>
            <a:r>
              <a:rPr lang="en-US"/>
              <a:t>Total questions completed for this view</a:t>
            </a:r>
            <a:endParaRPr/>
          </a:p>
          <a:p>
            <a:pPr indent="-317500" lvl="0" marL="457200" rtl="0" algn="l">
              <a:spcBef>
                <a:spcPts val="0"/>
              </a:spcBef>
              <a:spcAft>
                <a:spcPts val="0"/>
              </a:spcAft>
              <a:buSzPts val="1400"/>
              <a:buChar char="●"/>
            </a:pPr>
            <a:r>
              <a:rPr lang="en-US"/>
              <a:t>Date completed (individual quiz view only)</a:t>
            </a:r>
            <a:endParaRPr/>
          </a:p>
          <a:p>
            <a:pPr indent="-317500" lvl="0" marL="457200" rtl="0" algn="l">
              <a:spcBef>
                <a:spcPts val="0"/>
              </a:spcBef>
              <a:spcAft>
                <a:spcPts val="0"/>
              </a:spcAft>
              <a:buSzPts val="1400"/>
              <a:buChar char="●"/>
            </a:pPr>
            <a:r>
              <a:rPr lang="en-US"/>
              <a:t>Accuracy percentage donut shows the % correct on the associated quiz, or for all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Quadrant display aligns accuracy and certainty by showing how many questions you completed that fall into each section of the quadrant (incorrect/correct, high certainty/low certainty).  You can click on the link for each number of questions to view a list of all of the details (shows question, answer, answer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view a summary of all of their PracticeSmart performance by using the dropdown toggle in the upper right corner of the screen.  This dropdown will list all quizzes created in the Quiz Builder, along with the “All Questions” option, which shows all PracticeSmart performance.  Note: Results from individual case quizzes are not listed here or displayed in this results format. They are included in the “All questions” summary. Accuracy percentage for individual cases can be viewed from the “Questions” button in the modal that appears.</a:t>
            </a:r>
            <a:endParaRPr/>
          </a:p>
          <a:p>
            <a:pPr indent="0" lvl="0" marL="0" rtl="0" algn="l">
              <a:spcBef>
                <a:spcPts val="0"/>
              </a:spcBef>
              <a:spcAft>
                <a:spcPts val="0"/>
              </a:spcAft>
              <a:buNone/>
            </a:pPr>
            <a:r>
              <a:t/>
            </a:r>
            <a:endParaRPr/>
          </a:p>
        </p:txBody>
      </p:sp>
      <p:sp>
        <p:nvSpPr>
          <p:cNvPr id="576" name="Google Shape;576;g33e3fd242d6_0_83: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3e3fd242d6_0_94: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33e3fd242d6_0_94: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question view mirrors the display in the question player.  The collapsed view shows the question name, the date completed or flagged, and the related case name. It also includes a checkbox to select the question.  The expanded view mirrors the display in the question player, showing:</a:t>
            </a:r>
            <a:endParaRPr/>
          </a:p>
          <a:p>
            <a:pPr indent="0" lvl="0" marL="0" rtl="0" algn="l">
              <a:spcBef>
                <a:spcPts val="0"/>
              </a:spcBef>
              <a:spcAft>
                <a:spcPts val="0"/>
              </a:spcAft>
              <a:buNone/>
            </a:pPr>
            <a:r>
              <a:rPr lang="en-US"/>
              <a:t>●	Accuracy indicator</a:t>
            </a:r>
            <a:endParaRPr/>
          </a:p>
          <a:p>
            <a:pPr indent="0" lvl="0" marL="0" rtl="0" algn="l">
              <a:spcBef>
                <a:spcPts val="0"/>
              </a:spcBef>
              <a:spcAft>
                <a:spcPts val="0"/>
              </a:spcAft>
              <a:buNone/>
            </a:pPr>
            <a:r>
              <a:rPr lang="en-US"/>
              <a:t>●	Flag button</a:t>
            </a:r>
            <a:endParaRPr/>
          </a:p>
          <a:p>
            <a:pPr indent="0" lvl="0" marL="0" rtl="0" algn="l">
              <a:spcBef>
                <a:spcPts val="0"/>
              </a:spcBef>
              <a:spcAft>
                <a:spcPts val="0"/>
              </a:spcAft>
              <a:buNone/>
            </a:pPr>
            <a:r>
              <a:rPr lang="en-US"/>
              <a:t>●	Question</a:t>
            </a:r>
            <a:endParaRPr/>
          </a:p>
          <a:p>
            <a:pPr indent="0" lvl="0" marL="0" rtl="0" algn="l">
              <a:spcBef>
                <a:spcPts val="0"/>
              </a:spcBef>
              <a:spcAft>
                <a:spcPts val="0"/>
              </a:spcAft>
              <a:buNone/>
            </a:pPr>
            <a:r>
              <a:rPr lang="en-US"/>
              <a:t>●	Answer options</a:t>
            </a:r>
            <a:endParaRPr/>
          </a:p>
          <a:p>
            <a:pPr indent="0" lvl="0" marL="0" rtl="0" algn="l">
              <a:spcBef>
                <a:spcPts val="0"/>
              </a:spcBef>
              <a:spcAft>
                <a:spcPts val="0"/>
              </a:spcAft>
              <a:buNone/>
            </a:pPr>
            <a:r>
              <a:rPr lang="en-US"/>
              <a:t>●	Student selected answer and certainty rating</a:t>
            </a:r>
            <a:endParaRPr/>
          </a:p>
          <a:p>
            <a:pPr indent="0" lvl="0" marL="0" rtl="0" algn="l">
              <a:spcBef>
                <a:spcPts val="0"/>
              </a:spcBef>
              <a:spcAft>
                <a:spcPts val="0"/>
              </a:spcAft>
              <a:buNone/>
            </a:pPr>
            <a:r>
              <a:rPr lang="en-US"/>
              <a:t>●	Correct answer</a:t>
            </a:r>
            <a:endParaRPr/>
          </a:p>
          <a:p>
            <a:pPr indent="0" lvl="0" marL="0" rtl="0" algn="l">
              <a:spcBef>
                <a:spcPts val="0"/>
              </a:spcBef>
              <a:spcAft>
                <a:spcPts val="0"/>
              </a:spcAft>
              <a:buNone/>
            </a:pPr>
            <a:r>
              <a:rPr lang="en-US"/>
              <a:t>●	Answer explanation</a:t>
            </a:r>
            <a:endParaRPr/>
          </a:p>
          <a:p>
            <a:pPr indent="0" lvl="0" marL="0" rtl="0" algn="l">
              <a:spcBef>
                <a:spcPts val="0"/>
              </a:spcBef>
              <a:spcAft>
                <a:spcPts val="0"/>
              </a:spcAft>
              <a:buNone/>
            </a:pPr>
            <a:r>
              <a:rPr lang="en-US"/>
              <a:t>●	Teaching point link</a:t>
            </a:r>
            <a:endParaRPr/>
          </a:p>
          <a:p>
            <a:pPr indent="0" lvl="0" marL="0" rtl="0" algn="l">
              <a:spcBef>
                <a:spcPts val="0"/>
              </a:spcBef>
              <a:spcAft>
                <a:spcPts val="0"/>
              </a:spcAft>
              <a:buNone/>
            </a:pPr>
            <a:r>
              <a:rPr lang="en-US"/>
              <a:t>●	View related case button (opens in new tab)</a:t>
            </a:r>
            <a:endParaRPr/>
          </a:p>
          <a:p>
            <a:pPr indent="0" lvl="0" marL="0" rtl="0" algn="l">
              <a:spcBef>
                <a:spcPts val="0"/>
              </a:spcBef>
              <a:spcAft>
                <a:spcPts val="0"/>
              </a:spcAft>
              <a:buNone/>
            </a:pPr>
            <a:r>
              <a:rPr lang="en-US"/>
              <a:t>●	Add/Manage to-do button (opens modal)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easily flag questions for review while reviewing answers and answer explanations. This will allow you to easily find and reference the question again. Questions can be flagged for review from:</a:t>
            </a:r>
            <a:endParaRPr/>
          </a:p>
          <a:p>
            <a:pPr indent="0" lvl="0" marL="0" rtl="0" algn="l">
              <a:spcBef>
                <a:spcPts val="0"/>
              </a:spcBef>
              <a:spcAft>
                <a:spcPts val="0"/>
              </a:spcAft>
              <a:buNone/>
            </a:pPr>
            <a:r>
              <a:rPr lang="en-US"/>
              <a:t>●	Question player (for individual completed questions)</a:t>
            </a:r>
            <a:endParaRPr/>
          </a:p>
          <a:p>
            <a:pPr indent="0" lvl="0" marL="0" rtl="0" algn="l">
              <a:spcBef>
                <a:spcPts val="0"/>
              </a:spcBef>
              <a:spcAft>
                <a:spcPts val="0"/>
              </a:spcAft>
              <a:buNone/>
            </a:pPr>
            <a:r>
              <a:rPr lang="en-US"/>
              <a:t>●	Completed Questions &amp; Flagged for Review 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flag a question, you click the flag icon at the top of the question card. When the flag is orange, it is “flagged”. Flagging a question triggers the following:</a:t>
            </a:r>
            <a:endParaRPr/>
          </a:p>
          <a:p>
            <a:pPr indent="0" lvl="0" marL="0" rtl="0" algn="l">
              <a:spcBef>
                <a:spcPts val="0"/>
              </a:spcBef>
              <a:spcAft>
                <a:spcPts val="0"/>
              </a:spcAft>
              <a:buNone/>
            </a:pPr>
            <a:r>
              <a:rPr lang="en-US"/>
              <a:t>●	Will be visible as flagged on the Completed Questions &amp; Flagged for Review screen for easy sorting</a:t>
            </a:r>
            <a:endParaRPr/>
          </a:p>
          <a:p>
            <a:pPr indent="0" lvl="0" marL="0" rtl="0" algn="l">
              <a:spcBef>
                <a:spcPts val="0"/>
              </a:spcBef>
              <a:spcAft>
                <a:spcPts val="0"/>
              </a:spcAft>
              <a:buNone/>
            </a:pPr>
            <a:r>
              <a:rPr lang="en-US"/>
              <a:t>●	Added to the “Review &amp; Reference” to-do list</a:t>
            </a:r>
            <a:endParaRPr/>
          </a:p>
          <a:p>
            <a:pPr indent="0" lvl="0" marL="0" rtl="0" algn="l">
              <a:spcBef>
                <a:spcPts val="0"/>
              </a:spcBef>
              <a:spcAft>
                <a:spcPts val="0"/>
              </a:spcAft>
              <a:buNone/>
            </a:pPr>
            <a:r>
              <a:rPr lang="en-US"/>
              <a:t>○	You can change this or move the item to a different list by clicking on “Manage” in the success message that appears after flagging.</a:t>
            </a:r>
            <a:endParaRPr/>
          </a:p>
          <a:p>
            <a:pPr indent="0" lvl="0" marL="0" rtl="0" algn="l">
              <a:spcBef>
                <a:spcPts val="0"/>
              </a:spcBef>
              <a:spcAft>
                <a:spcPts val="0"/>
              </a:spcAft>
              <a:buNone/>
            </a:pPr>
            <a:r>
              <a:t/>
            </a:r>
            <a:endParaRPr/>
          </a:p>
        </p:txBody>
      </p:sp>
      <p:sp>
        <p:nvSpPr>
          <p:cNvPr id="588" name="Google Shape;588;g33e3fd242d6_0_94: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40b3f8f32f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599" name="Google Shape;599;g340b3f8f32f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3e3fd242d6_0_12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3e3fd242d6_0_129: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(Note: This is for facilitators) Please use this slide at your discretion.</a:t>
            </a:r>
            <a:endParaRPr/>
          </a:p>
        </p:txBody>
      </p:sp>
      <p:sp>
        <p:nvSpPr>
          <p:cNvPr id="606" name="Google Shape;606;g33e3fd242d6_0_129: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40a4264a18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40a4264a18_0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(Note: This is for facilitators) </a:t>
            </a:r>
            <a:r>
              <a:rPr lang="en-US"/>
              <a:t>Calibrate formative assessment is specifically designed to help you focus on high-yield learning to support your clinical course success. Calibrate is an ungraded assessment deployed by your instructor, which is designed to expose blind spots where your confidence and accuracy are misaligned.  This is different from graded assessments or exams you taken. Calibrate questions align with the national medical student clerkship curriculum of family medicine, internal medicine, pediatrics, neurology, and radiology.  PracticeSmart is a question bank and quiz generator which you can control the type and number of questions you want to answer.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This is not another test bank. Aside from </a:t>
            </a:r>
            <a:r>
              <a:rPr lang="en-US"/>
              <a:t>choosing</a:t>
            </a:r>
            <a:r>
              <a:rPr lang="en-US"/>
              <a:t> the correct answer, you’ll be rating your certainty of your answer choice.  Your Calibrate results account for your Accuracy, certainty, and efficiency of each question.  Calibrate helps you </a:t>
            </a:r>
            <a:r>
              <a:rPr lang="en-US"/>
              <a:t>identify</a:t>
            </a:r>
            <a:r>
              <a:rPr lang="en-US"/>
              <a:t> where you already excel; conversely identify your knowledge gaps.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Designed to be taken twice during a rotation or course, Calibrate provides structured checkpoints along the way to be sure you’re on track before the end of your course–and your final exam. </a:t>
            </a:r>
            <a:r>
              <a:rPr lang="en-US"/>
              <a:t>Your faculty member will choose when Calibrate will be deployed.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This is an ungraded, unproctored assessment allowing you to </a:t>
            </a:r>
            <a:r>
              <a:rPr lang="en-US"/>
              <a:t>prepare</a:t>
            </a:r>
            <a:r>
              <a:rPr lang="en-US"/>
              <a:t> for your end-of-rotation exams.</a:t>
            </a:r>
            <a:endParaRPr/>
          </a:p>
          <a:p>
            <a:pPr indent="0" lvl="0" marL="0" rtl="0" algn="l">
              <a:spcBef>
                <a:spcPts val="0"/>
              </a:spcBef>
              <a:spcAft>
                <a:spcPts val="0"/>
              </a:spcAft>
              <a:buNone/>
            </a:pPr>
            <a:r>
              <a:t/>
            </a:r>
            <a:endParaRPr/>
          </a:p>
        </p:txBody>
      </p:sp>
      <p:sp>
        <p:nvSpPr>
          <p:cNvPr id="613" name="Google Shape;613;g340a4264a18_0_0: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39975f2ea5_0_183: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339975f2ea5_0_183: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t>
            </a:r>
            <a:r>
              <a:rPr lang="en-US"/>
              <a:t>Calibrate contains s</a:t>
            </a:r>
            <a:r>
              <a:rPr lang="en-US"/>
              <a:t>ingle answer, board style vignette multiple-choice </a:t>
            </a:r>
            <a:r>
              <a:rPr lang="en-US"/>
              <a:t>questions</a:t>
            </a:r>
            <a:r>
              <a:rPr lang="en-US"/>
              <a:t> with a certainty rating for each question.  Certainty rating adds a new dimension—beyond right or wrong answers—to provide a more complete picture of your understanding. </a:t>
            </a:r>
            <a:r>
              <a:rPr lang="en-US"/>
              <a:t>Each assessment contains approximately 35-45 question which are designed to be completed in about an hour.  You will have a window of 10 days to complete a Calibrate assessment (and this window covers weekends).  Once you begin an assessment, you may pause the assessment for up to 10 minutes.  Beyond 10 minutes, then the assessment will mark your assessment as autocompleted.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23" name="Google Shape;623;g339975f2ea5_0_183: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3e3fd242d6_0_13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3e3fd242d6_0_135: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Please use these slides at your discretion.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Results Overview-slides 28</a:t>
            </a:r>
            <a:endParaRPr/>
          </a:p>
          <a:p>
            <a:pPr indent="0" lvl="0" marL="0" rtl="0" algn="l">
              <a:spcBef>
                <a:spcPts val="0"/>
              </a:spcBef>
              <a:spcAft>
                <a:spcPts val="0"/>
              </a:spcAft>
              <a:buNone/>
            </a:pPr>
            <a:r>
              <a:rPr lang="en-US"/>
              <a:t>My Progress Overview- slide 29</a:t>
            </a:r>
            <a:endParaRPr/>
          </a:p>
          <a:p>
            <a:pPr indent="0" lvl="0" marL="0" rtl="0" algn="l">
              <a:spcBef>
                <a:spcPts val="0"/>
              </a:spcBef>
              <a:spcAft>
                <a:spcPts val="0"/>
              </a:spcAft>
              <a:buNone/>
            </a:pPr>
            <a:r>
              <a:rPr lang="en-US"/>
              <a:t>Calibrating Knowledge &amp; Certainty- slide 30</a:t>
            </a:r>
            <a:endParaRPr/>
          </a:p>
          <a:p>
            <a:pPr indent="0" lvl="0" marL="0" rtl="0" algn="l">
              <a:spcBef>
                <a:spcPts val="0"/>
              </a:spcBef>
              <a:spcAft>
                <a:spcPts val="0"/>
              </a:spcAft>
              <a:buNone/>
            </a:pPr>
            <a:r>
              <a:rPr lang="en-US"/>
              <a:t>Bonus- slides 31</a:t>
            </a:r>
            <a:endParaRPr/>
          </a:p>
          <a:p>
            <a:pPr indent="0" lvl="0" marL="0" rtl="0" algn="l">
              <a:spcBef>
                <a:spcPts val="0"/>
              </a:spcBef>
              <a:spcAft>
                <a:spcPts val="0"/>
              </a:spcAft>
              <a:buNone/>
            </a:pPr>
            <a:r>
              <a:rPr lang="en-US"/>
              <a:t>My Learning Plan- slide 32</a:t>
            </a:r>
            <a:endParaRPr/>
          </a:p>
          <a:p>
            <a:pPr indent="0" lvl="0" marL="0" rtl="0" algn="l">
              <a:spcBef>
                <a:spcPts val="0"/>
              </a:spcBef>
              <a:spcAft>
                <a:spcPts val="0"/>
              </a:spcAft>
              <a:buNone/>
            </a:pPr>
            <a:r>
              <a:rPr lang="en-US"/>
              <a:t>Tutorial- slide 33</a:t>
            </a:r>
            <a:endParaRPr/>
          </a:p>
          <a:p>
            <a:pPr indent="0" lvl="0" marL="0" rtl="0" algn="l">
              <a:spcBef>
                <a:spcPts val="0"/>
              </a:spcBef>
              <a:spcAft>
                <a:spcPts val="0"/>
              </a:spcAft>
              <a:buNone/>
            </a:pPr>
            <a:r>
              <a:rPr lang="en-US"/>
              <a:t>Technical Support- slide 34</a:t>
            </a:r>
            <a:endParaRPr/>
          </a:p>
          <a:p>
            <a:pPr indent="0" lvl="0" marL="0" rtl="0" algn="l">
              <a:spcBef>
                <a:spcPts val="0"/>
              </a:spcBef>
              <a:spcAft>
                <a:spcPts val="0"/>
              </a:spcAft>
              <a:buClr>
                <a:schemeClr val="dk1"/>
              </a:buClr>
              <a:buFont typeface="Arial"/>
              <a:buNone/>
            </a:pPr>
            <a:r>
              <a:t/>
            </a:r>
            <a:endParaRPr/>
          </a:p>
        </p:txBody>
      </p:sp>
      <p:sp>
        <p:nvSpPr>
          <p:cNvPr id="635" name="Google Shape;635;g33e3fd242d6_0_135: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39975f2ea5_0_157: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339975f2ea5_0_157: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(Note: This is for facilitators) You will see as many as five tabs for each of your Calibrate assessments.  The first tab is Results Overview which provides your overall performance in comparison to your national peers. Your results are measuring your accuracy, certainty, and timeliness for your answer selection.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If you completed both an Early and Late Assessment, you will see another tab titled, “My Progress Compare Early &amp; Late.” This tab, if present, will provide a summary of performance &amp; comparison between both your early &amp; late assessments.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Consider using your Calibrate results to select PracticeSmart questions which address blind spots where your confidence and accuracy misalign.  Moreover, you may also search your Patient Library to find cases which address your knowledge cloud of knowing-what-you-don’t-know. </a:t>
            </a:r>
            <a:endParaRPr/>
          </a:p>
          <a:p>
            <a:pPr indent="0" lvl="0" marL="0" rtl="0" algn="l">
              <a:spcBef>
                <a:spcPts val="0"/>
              </a:spcBef>
              <a:spcAft>
                <a:spcPts val="0"/>
              </a:spcAft>
              <a:buNone/>
            </a:pPr>
            <a:r>
              <a:t/>
            </a:r>
            <a:endParaRPr/>
          </a:p>
        </p:txBody>
      </p:sp>
      <p:sp>
        <p:nvSpPr>
          <p:cNvPr id="642" name="Google Shape;642;g339975f2ea5_0_157: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417a215070_0_14: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3417a215070_0_14: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(Note: This is for facilitators) If you completed both an Early and Late Assessment, you will see a 2nd tab titled, “My Progress Compare Early &amp; Late.” This tab, if present, will provide a summary of performance &amp; comparison between both your early &amp; late assessments.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Select the “Early Assessment” button in the upper right to return to your previous assessment results.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Your Clinical Learning Calibration Performance metric will display highlighting your overall accuracy, certainty, &amp; efficiency on each item.</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649" name="Google Shape;649;g3417a215070_0_14: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3e3fd242d6_0_105: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3e3fd242d6_0_105: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t>
            </a:r>
            <a:r>
              <a:rPr lang="en-US"/>
              <a:t>Slides 4 and 5 offer the </a:t>
            </a:r>
            <a:r>
              <a:rPr lang="en-US"/>
              <a:t>value</a:t>
            </a:r>
            <a:r>
              <a:rPr lang="en-US"/>
              <a:t> proposition to students.</a:t>
            </a:r>
            <a:endParaRPr/>
          </a:p>
        </p:txBody>
      </p:sp>
      <p:sp>
        <p:nvSpPr>
          <p:cNvPr id="394" name="Google Shape;394;g33e3fd242d6_0_105: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39975f2ea5_0_196: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339975f2ea5_0_196: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“Calibrating Knowledge &amp; Certainty” tab provides the Clinical Learning Calibration metric to help you identify where your knowledge and certainty were misaligned. You have the ability to revert to a previous assessment in the upper right button.  Moreover, you may share this tab with a faculty member or preceptor.  Select the “Early Assessment” button in the upper right to return to your previous assessment results.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Within the Item-Level Detail section in the second half of the page, explore your detailed results by calibration level.  Select the carrot next to each each level to open the item details below to find out what you know, or hone in on areas where your knowledge and certainty were misaligned.  The answer explanation</a:t>
            </a:r>
            <a:r>
              <a:rPr lang="en-US"/>
              <a:t>/teaching point are hyperlinked as is the Aquifer case which you may go immediately back to for self-directed 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cases to your To-Do list or make notes to view in the “My Learning Plan &amp; To-Do’s” tab.</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56" name="Google Shape;656;g339975f2ea5_0_196: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afa35f0565_0_8: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2afa35f0565_0_8: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t>
            </a:r>
            <a:r>
              <a:rPr lang="en-US"/>
              <a:t>The “Filter &amp; Identify Patterns” tab allows you to filter your assessment data to find gaps in your knowledge.  </a:t>
            </a:r>
            <a:r>
              <a:rPr lang="en-US"/>
              <a:t>Select the “Early Assessment” button in the upper right to return to your previous assessment results.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seven columns displaying your clinical learning calibration; question content/learning objective; answer explanation/teaching point; </a:t>
            </a:r>
            <a:r>
              <a:rPr lang="en-US"/>
              <a:t>clinical</a:t>
            </a:r>
            <a:r>
              <a:rPr lang="en-US"/>
              <a:t> focus; system; Aquifer case; and Add To-Do.  Each of the “Item-level Detail” buttons allows you to sort </a:t>
            </a:r>
            <a:r>
              <a:rPr lang="en-US"/>
              <a:t>the report to view areas that were not accurate or lacked certainty.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Select the Aquifer case which relates to the Answer Explanation/Teaching Point for each Question/Content/Learning Objective.  You may also search your Patient Library to find cases which provide additional practice to misaligned gaps.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items to your To-Do List for later completion. </a:t>
            </a:r>
            <a:r>
              <a:rPr lang="en-US"/>
              <a:t>Consider using your Calibrate results to select PracticeSmart questions which address blind spots where your confidence and accuracy misalign.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65" name="Google Shape;665;g2afa35f0565_0_8: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39975f2ea5_0_21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339975f2ea5_0_21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 My Learning Plan &amp; To Do’s” tab allows you to see the cases appendaged with your</a:t>
            </a:r>
            <a:r>
              <a:rPr lang="en-US"/>
              <a:t> notes. </a:t>
            </a:r>
            <a:r>
              <a:rPr lang="en-US"/>
              <a:t>Select the “Early Assessment” button in the upper right to return to your previous assessment results.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Reflect on your results to find key insights, determine your next steps, and create an accountability plan. Consider which goals are most important for you to focus on.  Name action steps to help you achieve your priority goal.  Consider small steps that can get you there.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may directly share with your faculty, learning coach, or preceptor.  Your faculty member,  learning coach, or preceptor will not receive this report unless you send it to them.</a:t>
            </a:r>
            <a:endParaRPr/>
          </a:p>
          <a:p>
            <a:pPr indent="0" lvl="0" marL="0" rtl="0" algn="l">
              <a:spcBef>
                <a:spcPts val="0"/>
              </a:spcBef>
              <a:spcAft>
                <a:spcPts val="0"/>
              </a:spcAft>
              <a:buNone/>
            </a:pPr>
            <a:r>
              <a:t/>
            </a:r>
            <a:endParaRPr/>
          </a:p>
        </p:txBody>
      </p:sp>
      <p:sp>
        <p:nvSpPr>
          <p:cNvPr id="673" name="Google Shape;673;g339975f2ea5_0_210: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39975f2ea5_0_249: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339975f2ea5_0_249: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video provides a quick 3 minute </a:t>
            </a:r>
            <a:r>
              <a:rPr lang="en-US"/>
              <a:t>tutorial</a:t>
            </a:r>
            <a:r>
              <a:rPr lang="en-US"/>
              <a:t> about Calibrate to recap what has been discussed thus far.</a:t>
            </a:r>
            <a:endParaRPr/>
          </a:p>
        </p:txBody>
      </p:sp>
      <p:sp>
        <p:nvSpPr>
          <p:cNvPr id="683" name="Google Shape;683;g339975f2ea5_0_249: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421e881554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3421e881554_0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There are multiple ways to find help.  If you’re logged into Aqueduct, select the “Need Help” button in the lower right side.  Input your topic in the search field. Or Aquifer has a support webpage which you can submit a ticket.</a:t>
            </a:r>
            <a:endParaRPr/>
          </a:p>
        </p:txBody>
      </p:sp>
      <p:sp>
        <p:nvSpPr>
          <p:cNvPr id="696" name="Google Shape;696;g3421e881554_0_0:notes"/>
          <p:cNvSpPr txBox="1"/>
          <p:nvPr>
            <p:ph idx="12" type="sldNum"/>
          </p:nvPr>
        </p:nvSpPr>
        <p:spPr>
          <a:xfrm>
            <a:off x="6905625" y="6513513"/>
            <a:ext cx="5283300" cy="344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4208d57a81_0_1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34208d57a81_0_11: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(Note: This is for facilitators) Let me remind you that you may access Aquifer cases via the Apple App store or via Google Play.  The QR code will take you to Aquifer’s website.</a:t>
            </a:r>
            <a:endParaRPr/>
          </a:p>
        </p:txBody>
      </p:sp>
      <p:sp>
        <p:nvSpPr>
          <p:cNvPr id="707" name="Google Shape;707;g34208d57a81_0_11: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Noto Sans Symbols"/>
              <a:buNone/>
            </a:pPr>
            <a:r>
              <a:t/>
            </a:r>
            <a:endParaRPr/>
          </a:p>
          <a:p>
            <a:pPr indent="0" lvl="0" marL="0" rtl="0" algn="l">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717" name="Google Shape;7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39975f2ea5_0_137: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39975f2ea5_0_137: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When you log into Aqueduct, Aquifer’s LMS, the landing page of your dashboard will display your To-Do List.  You can easily visualize and track your activities, including cases, scripts, Calibrate assessments, and PracticeSmart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dashboard provides your performance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Underneath your To-Do List will include the additional resources within your subscription.  All tools are available from the side navigation as well.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t/>
            </a:r>
            <a:endParaRPr/>
          </a:p>
        </p:txBody>
      </p:sp>
      <p:sp>
        <p:nvSpPr>
          <p:cNvPr id="724" name="Google Shape;724;g339975f2ea5_0_137: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(Note: This is for facilitators) Dating back to 2000, </a:t>
            </a:r>
            <a:r>
              <a:rPr lang="en-US"/>
              <a:t>Aquifer cases were developed to address a concern clerkship directors discovered:  students on rotation may not have consistent access to patients. Students weren’t always seeing similar conditions. And preceptors didn’t always have the time they needed to talk students through the key components of each patient’s situation.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Aquifer cases can help you </a:t>
            </a:r>
            <a:r>
              <a:rPr lang="en-US"/>
              <a:t>enhance</a:t>
            </a:r>
            <a:r>
              <a:rPr lang="en-US"/>
              <a:t> your </a:t>
            </a:r>
            <a:r>
              <a:rPr lang="en-US"/>
              <a:t>clinical</a:t>
            </a:r>
            <a:r>
              <a:rPr lang="en-US"/>
              <a:t> reasoning through realistic cases </a:t>
            </a:r>
            <a:r>
              <a:rPr lang="en-US"/>
              <a:t>written</a:t>
            </a:r>
            <a:r>
              <a:rPr lang="en-US"/>
              <a:t> by health professions educators who align the case content to national curriculum in Family Medicine, Internal Medicine, Pediatrics, Radiology, Geriatrics, Radiology, Neurology, and OBGYN. Cases help you r</a:t>
            </a:r>
            <a:r>
              <a:rPr lang="en-US"/>
              <a:t>efine your skill interpreting patient encounters and hone your medical writing skills.  All of these skills are necessary as you </a:t>
            </a:r>
            <a:r>
              <a:rPr lang="en-US"/>
              <a:t>prepare for away rotations/clinicals or practicums and end-of-rotation exams.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401" name="Google Shape;401;p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There are a </a:t>
            </a:r>
            <a:r>
              <a:rPr lang="en-US"/>
              <a:t>broad library of cases and case sets to cover the majority of core clinical rotations.  </a:t>
            </a:r>
            <a:r>
              <a:rPr lang="en-US"/>
              <a:t>Aquifer cases walk through each step of a patient encounter, from history, to physical, developing a differential, ordering additional tests, forming a final diagnosis, and treating and managing the patient. Inside an Aquifer Case, you can:</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Write or edit your diagnosis</a:t>
            </a:r>
            <a:endParaRPr/>
          </a:p>
          <a:p>
            <a:pPr indent="-317500" lvl="0" marL="457200" rtl="0" algn="l">
              <a:spcBef>
                <a:spcPts val="0"/>
              </a:spcBef>
              <a:spcAft>
                <a:spcPts val="0"/>
              </a:spcAft>
              <a:buSzPts val="1400"/>
              <a:buChar char="●"/>
            </a:pPr>
            <a:r>
              <a:rPr lang="en-US"/>
              <a:t>Record findings</a:t>
            </a:r>
            <a:endParaRPr/>
          </a:p>
          <a:p>
            <a:pPr indent="-317500" lvl="0" marL="457200" rtl="0" algn="l">
              <a:spcBef>
                <a:spcPts val="0"/>
              </a:spcBef>
              <a:spcAft>
                <a:spcPts val="0"/>
              </a:spcAft>
              <a:buSzPts val="1400"/>
              <a:buChar char="●"/>
            </a:pPr>
            <a:r>
              <a:rPr lang="en-US"/>
              <a:t>Take notes</a:t>
            </a:r>
            <a:endParaRPr/>
          </a:p>
          <a:p>
            <a:pPr indent="-317500" lvl="0" marL="457200" rtl="0" algn="l">
              <a:spcBef>
                <a:spcPts val="0"/>
              </a:spcBef>
              <a:spcAft>
                <a:spcPts val="0"/>
              </a:spcAft>
              <a:buSzPts val="1400"/>
              <a:buChar char="●"/>
            </a:pPr>
            <a:r>
              <a:rPr lang="en-US"/>
              <a:t>Bookmark information for later</a:t>
            </a:r>
            <a:endParaRPr/>
          </a:p>
          <a:p>
            <a:pPr indent="-317500" lvl="0" marL="457200" rtl="0" algn="l">
              <a:spcBef>
                <a:spcPts val="0"/>
              </a:spcBef>
              <a:spcAft>
                <a:spcPts val="0"/>
              </a:spcAft>
              <a:buSzPts val="1400"/>
              <a:buChar char="●"/>
            </a:pPr>
            <a:r>
              <a:rPr lang="en-US"/>
              <a:t>View the patient's lab values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(Note: Adjust this list to your subscription) Signature cases include Pediatrics, Family Medicine, Internal Medicine, Geriatrics, Radiology, OBGYN, and Neurology).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(Optional, depending on your subscription) </a:t>
            </a:r>
            <a:r>
              <a:rPr lang="en-US"/>
              <a:t>There are over 50 clinical excellence course topics which cover Palliative Care, Trauma-Informed Care, Diagnostic Excellence,  High Value Care, Social Determinants of Health and Telemedicine.  These cases are shorter, more focused applications cases which take approximately 15-20 minutes to complete.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Consider Aquifer cases and courses as a virtual preceptor who can check your knowledge and provide an engagement point when you may not have access to conditions or diseases during rotation.</a:t>
            </a:r>
            <a:endParaRPr/>
          </a:p>
          <a:p>
            <a:pPr indent="0" lvl="0" marL="0" rtl="0" algn="l">
              <a:spcBef>
                <a:spcPts val="0"/>
              </a:spcBef>
              <a:spcAft>
                <a:spcPts val="0"/>
              </a:spcAft>
              <a:buNone/>
            </a:pPr>
            <a:r>
              <a:t/>
            </a:r>
            <a:endParaRPr/>
          </a:p>
        </p:txBody>
      </p:sp>
      <p:sp>
        <p:nvSpPr>
          <p:cNvPr id="411" name="Google Shape;411;p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3e3fd242d6_0_111: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3e3fd242d6_0_111: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following slide may be used at your discretion. </a:t>
            </a:r>
            <a:endParaRPr/>
          </a:p>
          <a:p>
            <a:pPr indent="0" lvl="0" marL="0" rtl="0" algn="l">
              <a:spcBef>
                <a:spcPts val="0"/>
              </a:spcBef>
              <a:spcAft>
                <a:spcPts val="0"/>
              </a:spcAft>
              <a:buNone/>
            </a:pPr>
            <a:r>
              <a:t/>
            </a:r>
            <a:endParaRPr>
              <a:solidFill>
                <a:srgbClr val="002E61"/>
              </a:solidFill>
            </a:endParaRPr>
          </a:p>
          <a:p>
            <a:pPr indent="0" lvl="0" marL="0" rtl="0" algn="l">
              <a:spcBef>
                <a:spcPts val="0"/>
              </a:spcBef>
              <a:spcAft>
                <a:spcPts val="0"/>
              </a:spcAft>
              <a:buNone/>
            </a:pPr>
            <a:r>
              <a:rPr lang="en-US">
                <a:solidFill>
                  <a:srgbClr val="010101"/>
                </a:solidFill>
              </a:rPr>
              <a:t>Demo-slides 7 &amp; 8</a:t>
            </a:r>
            <a:endParaRPr>
              <a:solidFill>
                <a:srgbClr val="010101"/>
              </a:solidFill>
            </a:endParaRPr>
          </a:p>
          <a:p>
            <a:pPr indent="0" lvl="0" marL="0" rtl="0" algn="l">
              <a:spcBef>
                <a:spcPts val="800"/>
              </a:spcBef>
              <a:spcAft>
                <a:spcPts val="0"/>
              </a:spcAft>
              <a:buClr>
                <a:schemeClr val="dk1"/>
              </a:buClr>
              <a:buSzPts val="1100"/>
              <a:buFont typeface="Arial"/>
              <a:buNone/>
            </a:pPr>
            <a:r>
              <a:rPr lang="en-US">
                <a:solidFill>
                  <a:srgbClr val="010101"/>
                </a:solidFill>
              </a:rPr>
              <a:t>Student FAQ- slide 9</a:t>
            </a:r>
            <a:endParaRPr>
              <a:solidFill>
                <a:srgbClr val="010101"/>
              </a:solidFill>
            </a:endParaRPr>
          </a:p>
          <a:p>
            <a:pPr indent="0" lvl="0" marL="0" rtl="0" algn="l">
              <a:spcBef>
                <a:spcPts val="800"/>
              </a:spcBef>
              <a:spcAft>
                <a:spcPts val="0"/>
              </a:spcAft>
              <a:buClr>
                <a:schemeClr val="dk1"/>
              </a:buClr>
              <a:buSzPts val="1100"/>
              <a:buFont typeface="Arial"/>
              <a:buNone/>
            </a:pPr>
            <a:r>
              <a:rPr lang="en-US">
                <a:solidFill>
                  <a:srgbClr val="010101"/>
                </a:solidFill>
              </a:rPr>
              <a:t>Mobile access- slide 10</a:t>
            </a:r>
            <a:endParaRPr>
              <a:solidFill>
                <a:srgbClr val="010101"/>
              </a:solidFill>
            </a:endParaRPr>
          </a:p>
          <a:p>
            <a:pPr indent="0" lvl="0" marL="0" rtl="0" algn="l">
              <a:spcBef>
                <a:spcPts val="0"/>
              </a:spcBef>
              <a:spcAft>
                <a:spcPts val="0"/>
              </a:spcAft>
              <a:buClr>
                <a:schemeClr val="dk1"/>
              </a:buClr>
              <a:buFont typeface="Arial"/>
              <a:buNone/>
            </a:pPr>
            <a:r>
              <a:t/>
            </a:r>
            <a:endParaRPr sz="200">
              <a:latin typeface="Arial"/>
              <a:ea typeface="Arial"/>
              <a:cs typeface="Arial"/>
              <a:sym typeface="Arial"/>
            </a:endParaRPr>
          </a:p>
        </p:txBody>
      </p:sp>
      <p:sp>
        <p:nvSpPr>
          <p:cNvPr id="425" name="Google Shape;425;g33e3fd242d6_0_111: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5a6149c686_1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5a6149c686_1_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The following slide may be used at your discretion. </a:t>
            </a:r>
            <a:endParaRPr/>
          </a:p>
          <a:p>
            <a:pPr indent="0" lvl="0" marL="0" rtl="0" algn="l">
              <a:spcBef>
                <a:spcPts val="0"/>
              </a:spcBef>
              <a:spcAft>
                <a:spcPts val="0"/>
              </a:spcAft>
              <a:buNone/>
            </a:pPr>
            <a:r>
              <a:t/>
            </a:r>
            <a:endParaRPr>
              <a:solidFill>
                <a:srgbClr val="002E61"/>
              </a:solidFill>
            </a:endParaRPr>
          </a:p>
          <a:p>
            <a:pPr indent="0" lvl="0" marL="0" rtl="0" algn="l">
              <a:spcBef>
                <a:spcPts val="0"/>
              </a:spcBef>
              <a:spcAft>
                <a:spcPts val="0"/>
              </a:spcAft>
              <a:buNone/>
            </a:pPr>
            <a:r>
              <a:rPr lang="en-US">
                <a:solidFill>
                  <a:srgbClr val="010101"/>
                </a:solidFill>
              </a:rPr>
              <a:t>Demo-slides 7 &amp; 8</a:t>
            </a:r>
            <a:endParaRPr>
              <a:solidFill>
                <a:srgbClr val="010101"/>
              </a:solidFill>
            </a:endParaRPr>
          </a:p>
          <a:p>
            <a:pPr indent="0" lvl="0" marL="0" rtl="0" algn="l">
              <a:spcBef>
                <a:spcPts val="800"/>
              </a:spcBef>
              <a:spcAft>
                <a:spcPts val="0"/>
              </a:spcAft>
              <a:buClr>
                <a:schemeClr val="dk1"/>
              </a:buClr>
              <a:buSzPts val="1100"/>
              <a:buFont typeface="Arial"/>
              <a:buNone/>
            </a:pPr>
            <a:r>
              <a:rPr lang="en-US">
                <a:solidFill>
                  <a:srgbClr val="010101"/>
                </a:solidFill>
              </a:rPr>
              <a:t>Student FAQ- slide 9</a:t>
            </a:r>
            <a:endParaRPr>
              <a:solidFill>
                <a:srgbClr val="010101"/>
              </a:solidFill>
            </a:endParaRPr>
          </a:p>
          <a:p>
            <a:pPr indent="0" lvl="0" marL="0" rtl="0" algn="l">
              <a:spcBef>
                <a:spcPts val="800"/>
              </a:spcBef>
              <a:spcAft>
                <a:spcPts val="0"/>
              </a:spcAft>
              <a:buClr>
                <a:schemeClr val="dk1"/>
              </a:buClr>
              <a:buSzPts val="1100"/>
              <a:buFont typeface="Arial"/>
              <a:buNone/>
            </a:pPr>
            <a:r>
              <a:rPr lang="en-US">
                <a:solidFill>
                  <a:srgbClr val="010101"/>
                </a:solidFill>
              </a:rPr>
              <a:t>Mobile access- slide 10</a:t>
            </a:r>
            <a:endParaRPr>
              <a:solidFill>
                <a:srgbClr val="010101"/>
              </a:solidFill>
            </a:endParaRPr>
          </a:p>
          <a:p>
            <a:pPr indent="0" lvl="0" marL="0" rtl="0" algn="l">
              <a:spcBef>
                <a:spcPts val="0"/>
              </a:spcBef>
              <a:spcAft>
                <a:spcPts val="0"/>
              </a:spcAft>
              <a:buClr>
                <a:schemeClr val="dk1"/>
              </a:buClr>
              <a:buFont typeface="Arial"/>
              <a:buNone/>
            </a:pPr>
            <a:r>
              <a:t/>
            </a:r>
            <a:endParaRPr sz="200">
              <a:latin typeface="Arial"/>
              <a:ea typeface="Arial"/>
              <a:cs typeface="Arial"/>
              <a:sym typeface="Arial"/>
            </a:endParaRPr>
          </a:p>
        </p:txBody>
      </p:sp>
      <p:sp>
        <p:nvSpPr>
          <p:cNvPr id="431" name="Google Shape;431;g35a6149c686_1_0:notes"/>
          <p:cNvSpPr txBox="1"/>
          <p:nvPr>
            <p:ph idx="12" type="sldNum"/>
          </p:nvPr>
        </p:nvSpPr>
        <p:spPr>
          <a:xfrm>
            <a:off x="6905625" y="6513513"/>
            <a:ext cx="5283300" cy="344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t>
            </a:r>
            <a:r>
              <a:rPr lang="en-US">
                <a:solidFill>
                  <a:srgbClr val="000000"/>
                </a:solidFill>
              </a:rPr>
              <a:t>You have access</a:t>
            </a:r>
            <a:r>
              <a:rPr i="0" lang="en-US">
                <a:solidFill>
                  <a:srgbClr val="000000"/>
                </a:solidFill>
              </a:rPr>
              <a:t> to over 200 patient cases.  Each case will provide </a:t>
            </a:r>
            <a:r>
              <a:rPr lang="en-US">
                <a:solidFill>
                  <a:srgbClr val="000000"/>
                </a:solidFill>
              </a:rPr>
              <a:t>a </a:t>
            </a:r>
            <a:r>
              <a:rPr i="0" lang="en-US">
                <a:solidFill>
                  <a:srgbClr val="000000"/>
                </a:solidFill>
              </a:rPr>
              <a:t>recommended completion time.  If you don</a:t>
            </a:r>
            <a:r>
              <a:rPr lang="en-US">
                <a:solidFill>
                  <a:srgbClr val="000000"/>
                </a:solidFill>
              </a:rPr>
              <a:t>’t have time to complete a case, you can add the case to your personali</a:t>
            </a:r>
            <a:r>
              <a:rPr i="0" lang="en-US">
                <a:solidFill>
                  <a:srgbClr val="000000"/>
                </a:solidFill>
              </a:rPr>
              <a:t>zed to-do list.</a:t>
            </a:r>
            <a:endParaRPr>
              <a:solidFill>
                <a:srgbClr val="000000"/>
              </a:solidFill>
            </a:endParaRPr>
          </a:p>
          <a:p>
            <a:pPr indent="0" lvl="0" marL="0" rtl="0" algn="l">
              <a:spcBef>
                <a:spcPts val="0"/>
              </a:spcBef>
              <a:spcAft>
                <a:spcPts val="0"/>
              </a:spcAft>
              <a:buNone/>
            </a:pPr>
            <a:r>
              <a:t/>
            </a:r>
            <a:endParaRPr i="0">
              <a:solidFill>
                <a:srgbClr val="000000"/>
              </a:solidFill>
            </a:endParaRPr>
          </a:p>
          <a:p>
            <a:pPr indent="0" lvl="0" marL="0" rtl="0" algn="l">
              <a:spcBef>
                <a:spcPts val="0"/>
              </a:spcBef>
              <a:spcAft>
                <a:spcPts val="0"/>
              </a:spcAft>
              <a:buNone/>
            </a:pPr>
            <a:r>
              <a:rPr lang="en-US">
                <a:solidFill>
                  <a:srgbClr val="000000"/>
                </a:solidFill>
              </a:rPr>
              <a:t>Aquifer’s LMS, called </a:t>
            </a:r>
            <a:r>
              <a:rPr i="0" lang="en-US">
                <a:solidFill>
                  <a:srgbClr val="000000"/>
                </a:solidFill>
              </a:rPr>
              <a:t>Aqueduct, contains </a:t>
            </a:r>
            <a:r>
              <a:rPr lang="en-US">
                <a:solidFill>
                  <a:srgbClr val="000000"/>
                </a:solidFill>
              </a:rPr>
              <a:t>a</a:t>
            </a:r>
            <a:r>
              <a:rPr i="0" lang="en-US">
                <a:solidFill>
                  <a:srgbClr val="000000"/>
                </a:solidFill>
              </a:rPr>
              <a:t> patient library allowing you to search and filter content using various parameters such as free text search, system, condition, diagnosis, clinical discipline, age, location, presenting problem, clinical focus, and basic sciences. You may further filter cases with Summary Statements providing you additional opportunities for honing </a:t>
            </a:r>
            <a:r>
              <a:rPr lang="en-US">
                <a:solidFill>
                  <a:srgbClr val="000000"/>
                </a:solidFill>
              </a:rPr>
              <a:t>your </a:t>
            </a:r>
            <a:r>
              <a:rPr lang="en-US">
                <a:solidFill>
                  <a:srgbClr val="000000"/>
                </a:solidFill>
              </a:rPr>
              <a:t>writing</a:t>
            </a:r>
            <a:r>
              <a:rPr lang="en-US">
                <a:solidFill>
                  <a:srgbClr val="000000"/>
                </a:solidFill>
              </a:rPr>
              <a:t> skills.</a:t>
            </a:r>
            <a:endParaRPr i="0">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US">
                <a:solidFill>
                  <a:srgbClr val="000000"/>
                </a:solidFill>
              </a:rPr>
              <a:t>The number of results will display in the middle of the screen. </a:t>
            </a:r>
            <a:r>
              <a:rPr i="0" lang="en-US">
                <a:solidFill>
                  <a:srgbClr val="000000"/>
                </a:solidFill>
              </a:rPr>
              <a:t>The result list </a:t>
            </a:r>
            <a:r>
              <a:rPr lang="en-US">
                <a:solidFill>
                  <a:srgbClr val="000000"/>
                </a:solidFill>
              </a:rPr>
              <a:t>contains not only the title, but the date the case was last updated.  All Aquifer cases are written by a Consortium of health professions educators who adhere to the national curriculum </a:t>
            </a:r>
            <a:r>
              <a:rPr lang="en-US">
                <a:solidFill>
                  <a:srgbClr val="000000"/>
                </a:solidFill>
              </a:rPr>
              <a:t>learning</a:t>
            </a:r>
            <a:r>
              <a:rPr lang="en-US">
                <a:solidFill>
                  <a:srgbClr val="000000"/>
                </a:solidFill>
              </a:rPr>
              <a:t> outcomes for each clinical discipline. M</a:t>
            </a:r>
            <a:r>
              <a:rPr i="0" lang="en-US">
                <a:solidFill>
                  <a:srgbClr val="000000"/>
                </a:solidFill>
              </a:rPr>
              <a:t>etadata tags provide a quick </a:t>
            </a:r>
            <a:r>
              <a:rPr lang="en-US">
                <a:solidFill>
                  <a:srgbClr val="000000"/>
                </a:solidFill>
              </a:rPr>
              <a:t>look at the </a:t>
            </a:r>
            <a:r>
              <a:rPr lang="en-US">
                <a:solidFill>
                  <a:srgbClr val="000000"/>
                </a:solidFill>
              </a:rPr>
              <a:t>clinical</a:t>
            </a:r>
            <a:r>
              <a:rPr lang="en-US">
                <a:solidFill>
                  <a:srgbClr val="000000"/>
                </a:solidFill>
              </a:rPr>
              <a:t> location, body system, and presenting problem of the case. The </a:t>
            </a:r>
            <a:r>
              <a:rPr i="0" lang="en-US">
                <a:solidFill>
                  <a:srgbClr val="000000"/>
                </a:solidFill>
              </a:rPr>
              <a:t>recommended time on case is displayed</a:t>
            </a:r>
            <a:r>
              <a:rPr lang="en-US">
                <a:solidFill>
                  <a:srgbClr val="000000"/>
                </a:solidFill>
              </a:rPr>
              <a:t>.  A</a:t>
            </a:r>
            <a:r>
              <a:rPr i="0" lang="en-US">
                <a:solidFill>
                  <a:srgbClr val="000000"/>
                </a:solidFill>
              </a:rPr>
              <a:t>n option to add cases to </a:t>
            </a:r>
            <a:r>
              <a:rPr lang="en-US">
                <a:solidFill>
                  <a:srgbClr val="000000"/>
                </a:solidFill>
              </a:rPr>
              <a:t>your T</a:t>
            </a:r>
            <a:r>
              <a:rPr i="0" lang="en-US">
                <a:solidFill>
                  <a:srgbClr val="000000"/>
                </a:solidFill>
              </a:rPr>
              <a:t>o-Do list</a:t>
            </a:r>
            <a:r>
              <a:rPr lang="en-US">
                <a:solidFill>
                  <a:srgbClr val="000000"/>
                </a:solidFill>
              </a:rPr>
              <a:t> is displayed on the far right side.</a:t>
            </a:r>
            <a:endParaRPr>
              <a:solidFill>
                <a:srgbClr val="000000"/>
              </a:solidFill>
            </a:endParaRPr>
          </a:p>
          <a:p>
            <a:pPr indent="0" lvl="0" marL="0" rtl="0" algn="l">
              <a:spcBef>
                <a:spcPts val="0"/>
              </a:spcBef>
              <a:spcAft>
                <a:spcPts val="0"/>
              </a:spcAft>
              <a:buNone/>
            </a:pPr>
            <a:r>
              <a:t/>
            </a:r>
            <a:endParaRPr i="0">
              <a:solidFill>
                <a:srgbClr val="000000"/>
              </a:solidFill>
            </a:endParaRPr>
          </a:p>
          <a:p>
            <a:pPr indent="0" lvl="0" marL="139700" rtl="0" algn="l">
              <a:spcBef>
                <a:spcPts val="0"/>
              </a:spcBef>
              <a:spcAft>
                <a:spcPts val="0"/>
              </a:spcAft>
              <a:buClr>
                <a:schemeClr val="dk1"/>
              </a:buClr>
              <a:buSzPts val="1200"/>
              <a:buFont typeface="Calibri"/>
              <a:buNone/>
            </a:pPr>
            <a:r>
              <a:t/>
            </a:r>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417a215070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3417a215070_0_5: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is for facilitators) </a:t>
            </a:r>
            <a:r>
              <a:rPr lang="en-US">
                <a:solidFill>
                  <a:srgbClr val="000000"/>
                </a:solidFill>
              </a:rPr>
              <a:t>Upon case completion</a:t>
            </a:r>
            <a:r>
              <a:rPr i="0" lang="en-US">
                <a:solidFill>
                  <a:srgbClr val="000000"/>
                </a:solidFill>
              </a:rPr>
              <a:t>, </a:t>
            </a:r>
            <a:r>
              <a:rPr lang="en-US">
                <a:solidFill>
                  <a:srgbClr val="000000"/>
                </a:solidFill>
              </a:rPr>
              <a:t>you</a:t>
            </a:r>
            <a:r>
              <a:rPr i="0" lang="en-US">
                <a:solidFill>
                  <a:srgbClr val="000000"/>
                </a:solidFill>
              </a:rPr>
              <a:t> will have an opportunity to provide</a:t>
            </a:r>
            <a:r>
              <a:rPr lang="en-US">
                <a:solidFill>
                  <a:srgbClr val="000000"/>
                </a:solidFill>
              </a:rPr>
              <a:t> feedback for the case.  Your feedback is sent to Aquifer who reviews feedback for quality improvement.  Also available will be a </a:t>
            </a:r>
            <a:r>
              <a:rPr i="0" lang="en-US">
                <a:solidFill>
                  <a:srgbClr val="000000"/>
                </a:solidFill>
              </a:rPr>
              <a:t>case summary time and date stamp</a:t>
            </a:r>
            <a:r>
              <a:rPr lang="en-US">
                <a:solidFill>
                  <a:srgbClr val="000000"/>
                </a:solidFill>
              </a:rPr>
              <a:t>.  Case summaries include:</a:t>
            </a:r>
            <a:endParaRPr>
              <a:solidFill>
                <a:srgbClr val="000000"/>
              </a:solidFill>
            </a:endParaRPr>
          </a:p>
          <a:p>
            <a:pPr indent="0" lvl="0" marL="0" rtl="0" algn="l">
              <a:spcBef>
                <a:spcPts val="0"/>
              </a:spcBef>
              <a:spcAft>
                <a:spcPts val="0"/>
              </a:spcAft>
              <a:buNone/>
            </a:pPr>
            <a:r>
              <a:t/>
            </a:r>
            <a:endParaRPr>
              <a:solidFill>
                <a:srgbClr val="000000"/>
              </a:solidFill>
            </a:endParaRPr>
          </a:p>
          <a:p>
            <a:pPr indent="-317500" lvl="0" marL="457200" rtl="0" algn="l">
              <a:spcBef>
                <a:spcPts val="0"/>
              </a:spcBef>
              <a:spcAft>
                <a:spcPts val="0"/>
              </a:spcAft>
              <a:buSzPts val="1400"/>
              <a:buChar char="●"/>
            </a:pPr>
            <a:r>
              <a:rPr lang="en-US">
                <a:solidFill>
                  <a:srgbClr val="000000"/>
                </a:solidFill>
              </a:rPr>
              <a:t>Learning objectives</a:t>
            </a:r>
            <a:endParaRPr>
              <a:solidFill>
                <a:srgbClr val="000000"/>
              </a:solidFill>
            </a:endParaRPr>
          </a:p>
          <a:p>
            <a:pPr indent="-317500" lvl="0" marL="457200" rtl="0" algn="l">
              <a:spcBef>
                <a:spcPts val="0"/>
              </a:spcBef>
              <a:spcAft>
                <a:spcPts val="0"/>
              </a:spcAft>
              <a:buSzPts val="1400"/>
              <a:buChar char="●"/>
            </a:pPr>
            <a:r>
              <a:rPr lang="en-US">
                <a:solidFill>
                  <a:srgbClr val="000000"/>
                </a:solidFill>
              </a:rPr>
              <a:t>Key clinical knowledge</a:t>
            </a:r>
            <a:endParaRPr>
              <a:solidFill>
                <a:srgbClr val="000000"/>
              </a:solidFill>
            </a:endParaRPr>
          </a:p>
          <a:p>
            <a:pPr indent="-317500" lvl="0" marL="457200" rtl="0" algn="l">
              <a:spcBef>
                <a:spcPts val="0"/>
              </a:spcBef>
              <a:spcAft>
                <a:spcPts val="0"/>
              </a:spcAft>
              <a:buSzPts val="1400"/>
              <a:buChar char="●"/>
            </a:pPr>
            <a:r>
              <a:rPr lang="en-US">
                <a:solidFill>
                  <a:srgbClr val="000000"/>
                </a:solidFill>
              </a:rPr>
              <a:t>Clinical skills and management</a:t>
            </a:r>
            <a:endParaRPr>
              <a:solidFill>
                <a:srgbClr val="000000"/>
              </a:solidFill>
            </a:endParaRPr>
          </a:p>
          <a:p>
            <a:pPr indent="-317500" lvl="0" marL="457200" rtl="0" algn="l">
              <a:spcBef>
                <a:spcPts val="0"/>
              </a:spcBef>
              <a:spcAft>
                <a:spcPts val="0"/>
              </a:spcAft>
              <a:buSzPts val="1400"/>
              <a:buChar char="●"/>
            </a:pPr>
            <a:r>
              <a:rPr lang="en-US">
                <a:solidFill>
                  <a:srgbClr val="000000"/>
                </a:solidFill>
              </a:rPr>
              <a:t>Relevant studies and references</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US">
                <a:solidFill>
                  <a:srgbClr val="000000"/>
                </a:solidFill>
              </a:rPr>
              <a:t>Many cases have PracticeSmart quiz questions allowing you to jump right in to  test your knowledge of the core learning concepts presented in the case. </a:t>
            </a:r>
            <a:endParaRPr>
              <a:solidFill>
                <a:srgbClr val="000000"/>
              </a:solidFill>
            </a:endParaRPr>
          </a:p>
          <a:p>
            <a:pPr indent="0" lvl="0" marL="139700" rtl="0" algn="l">
              <a:spcBef>
                <a:spcPts val="0"/>
              </a:spcBef>
              <a:spcAft>
                <a:spcPts val="0"/>
              </a:spcAft>
              <a:buClr>
                <a:schemeClr val="dk1"/>
              </a:buClr>
              <a:buSzPts val="1200"/>
              <a:buFont typeface="Calibri"/>
              <a:buNone/>
            </a:pPr>
            <a:r>
              <a:t/>
            </a:r>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cSld name="Title ">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810279" y="1476537"/>
            <a:ext cx="10574400" cy="914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5" name="Google Shape;15;p2"/>
          <p:cNvSpPr txBox="1"/>
          <p:nvPr>
            <p:ph idx="1" type="subTitle"/>
          </p:nvPr>
        </p:nvSpPr>
        <p:spPr>
          <a:xfrm>
            <a:off x="810280" y="2465217"/>
            <a:ext cx="6864300" cy="1643100"/>
          </a:xfrm>
          <a:prstGeom prst="rect">
            <a:avLst/>
          </a:prstGeom>
          <a:noFill/>
          <a:ln>
            <a:noFill/>
          </a:ln>
        </p:spPr>
        <p:txBody>
          <a:bodyPr anchorCtr="0" anchor="t" bIns="0" lIns="0" spcFirstLastPara="1" rIns="0" wrap="square" tIns="0">
            <a:noAutofit/>
          </a:bodyPr>
          <a:lstStyle>
            <a:lvl1pPr lvl="0" marR="0" algn="l">
              <a:lnSpc>
                <a:spcPct val="90000"/>
              </a:lnSpc>
              <a:spcBef>
                <a:spcPts val="1000"/>
              </a:spcBef>
              <a:spcAft>
                <a:spcPts val="0"/>
              </a:spcAft>
              <a:buClr>
                <a:schemeClr val="dk1"/>
              </a:buClr>
              <a:buSzPts val="2640"/>
              <a:buFont typeface="Arial"/>
              <a:buNone/>
              <a:defRPr b="0" i="1" sz="2400" u="none" cap="none" strike="noStrike">
                <a:solidFill>
                  <a:schemeClr val="lt1"/>
                </a:solidFill>
                <a:latin typeface="Arial"/>
                <a:ea typeface="Arial"/>
                <a:cs typeface="Arial"/>
                <a:sym typeface="Arial"/>
              </a:defRPr>
            </a:lvl1pPr>
            <a:lvl2pPr lvl="1" marR="0" algn="ctr">
              <a:lnSpc>
                <a:spcPct val="90000"/>
              </a:lnSpc>
              <a:spcBef>
                <a:spcPts val="500"/>
              </a:spcBef>
              <a:spcAft>
                <a:spcPts val="0"/>
              </a:spcAft>
              <a:buClr>
                <a:schemeClr val="dk1"/>
              </a:buClr>
              <a:buSzPts val="2200"/>
              <a:buFont typeface="Helvetica Neue"/>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98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6" name="Google Shape;16;p2"/>
          <p:cNvSpPr txBox="1"/>
          <p:nvPr>
            <p:ph idx="2" type="body"/>
          </p:nvPr>
        </p:nvSpPr>
        <p:spPr>
          <a:xfrm>
            <a:off x="810279" y="4518861"/>
            <a:ext cx="4260900" cy="2346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760"/>
              <a:buFont typeface="Arial"/>
              <a:buNone/>
              <a:defRPr b="1" i="0" sz="16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2"/>
          <p:cNvSpPr txBox="1"/>
          <p:nvPr>
            <p:ph idx="3" type="body"/>
          </p:nvPr>
        </p:nvSpPr>
        <p:spPr>
          <a:xfrm>
            <a:off x="810279" y="5446486"/>
            <a:ext cx="4260900" cy="561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210"/>
              <a:buFont typeface="Arial"/>
              <a:buNone/>
              <a:defRPr b="0" i="0" sz="11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2"/>
          <p:cNvSpPr txBox="1"/>
          <p:nvPr>
            <p:ph idx="4" type="body"/>
          </p:nvPr>
        </p:nvSpPr>
        <p:spPr>
          <a:xfrm>
            <a:off x="810279" y="4819388"/>
            <a:ext cx="4260900" cy="561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540"/>
              <a:buFont typeface="Arial"/>
              <a:buNone/>
              <a:defRPr b="0" i="0" sz="14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p:cSld name="Divider Purple">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1"/>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6" name="Google Shape;56;p11"/>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11"/>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Raspberry">
  <p:cSld name="Divider Raspberry">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2"/>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0" name="Google Shape;60;p12"/>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12"/>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Orange">
  <p:cSld name="Divider Orange">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13"/>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4" name="Google Shape;64;p13"/>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13"/>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Yellow">
  <p:cSld name="Divider Yellow">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4"/>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8" name="Google Shape;68;p14"/>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14"/>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Teal">
  <p:cSld name="Divider Teal">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2" name="Google Shape;72;p15"/>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5"/>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Light" type="twoObj">
  <p:cSld name="TWO_OBJECTS">
    <p:spTree>
      <p:nvGrpSpPr>
        <p:cNvPr id="74" name="Shape 74"/>
        <p:cNvGrpSpPr/>
        <p:nvPr/>
      </p:nvGrpSpPr>
      <p:grpSpPr>
        <a:xfrm>
          <a:off x="0" y="0"/>
          <a:ext cx="0" cy="0"/>
          <a:chOff x="0" y="0"/>
          <a:chExt cx="0" cy="0"/>
        </a:xfrm>
      </p:grpSpPr>
      <p:sp>
        <p:nvSpPr>
          <p:cNvPr id="75" name="Google Shape;75;p16"/>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6" name="Google Shape;76;p16"/>
          <p:cNvSpPr txBox="1"/>
          <p:nvPr>
            <p:ph idx="1" type="body"/>
          </p:nvPr>
        </p:nvSpPr>
        <p:spPr>
          <a:xfrm>
            <a:off x="838200" y="1562582"/>
            <a:ext cx="5181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6"/>
          <p:cNvSpPr txBox="1"/>
          <p:nvPr>
            <p:ph idx="2" type="body"/>
          </p:nvPr>
        </p:nvSpPr>
        <p:spPr>
          <a:xfrm>
            <a:off x="6172200" y="1562582"/>
            <a:ext cx="5181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16"/>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hoto Light">
  <p:cSld name="Content and Photo Light">
    <p:spTree>
      <p:nvGrpSpPr>
        <p:cNvPr id="79" name="Shape 79"/>
        <p:cNvGrpSpPr/>
        <p:nvPr/>
      </p:nvGrpSpPr>
      <p:grpSpPr>
        <a:xfrm>
          <a:off x="0" y="0"/>
          <a:ext cx="0" cy="0"/>
          <a:chOff x="0" y="0"/>
          <a:chExt cx="0" cy="0"/>
        </a:xfrm>
      </p:grpSpPr>
      <p:sp>
        <p:nvSpPr>
          <p:cNvPr id="80" name="Google Shape;80;p17"/>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1" name="Google Shape;81;p17"/>
          <p:cNvSpPr txBox="1"/>
          <p:nvPr>
            <p:ph idx="1" type="body"/>
          </p:nvPr>
        </p:nvSpPr>
        <p:spPr>
          <a:xfrm>
            <a:off x="838200" y="1562582"/>
            <a:ext cx="34413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7"/>
          <p:cNvSpPr/>
          <p:nvPr>
            <p:ph idx="2" type="pic"/>
          </p:nvPr>
        </p:nvSpPr>
        <p:spPr>
          <a:xfrm>
            <a:off x="4462272" y="1574800"/>
            <a:ext cx="6891600" cy="4572000"/>
          </a:xfrm>
          <a:prstGeom prst="rect">
            <a:avLst/>
          </a:prstGeom>
          <a:noFill/>
          <a:ln>
            <a:noFill/>
          </a:ln>
        </p:spPr>
      </p:sp>
      <p:sp>
        <p:nvSpPr>
          <p:cNvPr id="83" name="Google Shape;83;p17"/>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Dark">
  <p:cSld name="Two Content Dark">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18"/>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6" name="Google Shape;86;p18"/>
          <p:cNvSpPr txBox="1"/>
          <p:nvPr>
            <p:ph idx="1" type="body"/>
          </p:nvPr>
        </p:nvSpPr>
        <p:spPr>
          <a:xfrm>
            <a:off x="838200" y="1562582"/>
            <a:ext cx="5181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8"/>
          <p:cNvSpPr txBox="1"/>
          <p:nvPr>
            <p:ph idx="2" type="body"/>
          </p:nvPr>
        </p:nvSpPr>
        <p:spPr>
          <a:xfrm>
            <a:off x="6172200" y="1562582"/>
            <a:ext cx="5181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8"/>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ext bar">
  <p:cSld name="Photo with text bar">
    <p:spTree>
      <p:nvGrpSpPr>
        <p:cNvPr id="89" name="Shape 89"/>
        <p:cNvGrpSpPr/>
        <p:nvPr/>
      </p:nvGrpSpPr>
      <p:grpSpPr>
        <a:xfrm>
          <a:off x="0" y="0"/>
          <a:ext cx="0" cy="0"/>
          <a:chOff x="0" y="0"/>
          <a:chExt cx="0" cy="0"/>
        </a:xfrm>
      </p:grpSpPr>
      <p:sp>
        <p:nvSpPr>
          <p:cNvPr id="90" name="Google Shape;90;p19"/>
          <p:cNvSpPr/>
          <p:nvPr>
            <p:ph idx="2" type="pic"/>
          </p:nvPr>
        </p:nvSpPr>
        <p:spPr>
          <a:xfrm>
            <a:off x="0" y="0"/>
            <a:ext cx="12188700" cy="4298100"/>
          </a:xfrm>
          <a:prstGeom prst="rect">
            <a:avLst/>
          </a:prstGeom>
          <a:noFill/>
          <a:ln>
            <a:noFill/>
          </a:ln>
        </p:spPr>
      </p:sp>
      <p:sp>
        <p:nvSpPr>
          <p:cNvPr id="91" name="Google Shape;91;p19"/>
          <p:cNvSpPr/>
          <p:nvPr/>
        </p:nvSpPr>
        <p:spPr>
          <a:xfrm>
            <a:off x="0" y="4298168"/>
            <a:ext cx="12188700" cy="2559900"/>
          </a:xfrm>
          <a:prstGeom prst="rect">
            <a:avLst/>
          </a:prstGeom>
          <a:gradFill>
            <a:gsLst>
              <a:gs pos="0">
                <a:srgbClr val="143F72"/>
              </a:gs>
              <a:gs pos="100000">
                <a:schemeClr val="lt2"/>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92" name="Google Shape;92;p19"/>
          <p:cNvSpPr txBox="1"/>
          <p:nvPr>
            <p:ph type="title"/>
          </p:nvPr>
        </p:nvSpPr>
        <p:spPr>
          <a:xfrm>
            <a:off x="838200" y="4532465"/>
            <a:ext cx="10515600" cy="14466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3" name="Google Shape;93;p19"/>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rint Version">
  <p:cSld name="Title Print Version">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20"/>
          <p:cNvSpPr txBox="1"/>
          <p:nvPr>
            <p:ph type="ctrTitle"/>
          </p:nvPr>
        </p:nvSpPr>
        <p:spPr>
          <a:xfrm>
            <a:off x="810279" y="1476537"/>
            <a:ext cx="10574400" cy="914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6000"/>
              <a:buFont typeface="Arial"/>
              <a:buNone/>
              <a:defRPr b="1" i="0" sz="6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6" name="Google Shape;96;p20"/>
          <p:cNvSpPr txBox="1"/>
          <p:nvPr>
            <p:ph idx="1" type="subTitle"/>
          </p:nvPr>
        </p:nvSpPr>
        <p:spPr>
          <a:xfrm>
            <a:off x="810280" y="2465217"/>
            <a:ext cx="6864300" cy="1643100"/>
          </a:xfrm>
          <a:prstGeom prst="rect">
            <a:avLst/>
          </a:prstGeom>
          <a:noFill/>
          <a:ln>
            <a:noFill/>
          </a:ln>
        </p:spPr>
        <p:txBody>
          <a:bodyPr anchorCtr="0" anchor="t" bIns="0" lIns="0" spcFirstLastPara="1" rIns="0" wrap="square" tIns="0">
            <a:noAutofit/>
          </a:bodyPr>
          <a:lstStyle>
            <a:lvl1pPr lvl="0" marR="0" algn="l">
              <a:lnSpc>
                <a:spcPct val="90000"/>
              </a:lnSpc>
              <a:spcBef>
                <a:spcPts val="1000"/>
              </a:spcBef>
              <a:spcAft>
                <a:spcPts val="0"/>
              </a:spcAft>
              <a:buClr>
                <a:schemeClr val="dk1"/>
              </a:buClr>
              <a:buSzPts val="2640"/>
              <a:buFont typeface="Arial"/>
              <a:buNone/>
              <a:defRPr b="0" i="1" sz="2400" u="none" cap="none" strike="noStrike">
                <a:solidFill>
                  <a:schemeClr val="dk2"/>
                </a:solidFill>
                <a:latin typeface="Arial"/>
                <a:ea typeface="Arial"/>
                <a:cs typeface="Arial"/>
                <a:sym typeface="Arial"/>
              </a:defRPr>
            </a:lvl1pPr>
            <a:lvl2pPr lvl="1" marR="0" algn="ctr">
              <a:lnSpc>
                <a:spcPct val="90000"/>
              </a:lnSpc>
              <a:spcBef>
                <a:spcPts val="500"/>
              </a:spcBef>
              <a:spcAft>
                <a:spcPts val="0"/>
              </a:spcAft>
              <a:buClr>
                <a:schemeClr val="dk1"/>
              </a:buClr>
              <a:buSzPts val="2200"/>
              <a:buFont typeface="Helvetica Neue"/>
              <a:buNone/>
              <a:defRPr b="0" i="0" sz="2000" u="none" cap="none" strike="noStrike">
                <a:solidFill>
                  <a:schemeClr val="dk1"/>
                </a:solidFill>
                <a:latin typeface="Arial"/>
                <a:ea typeface="Arial"/>
                <a:cs typeface="Arial"/>
                <a:sym typeface="Arial"/>
              </a:defRPr>
            </a:lvl2pPr>
            <a:lvl3pPr lvl="2" marR="0" algn="ctr">
              <a:lnSpc>
                <a:spcPct val="90000"/>
              </a:lnSpc>
              <a:spcBef>
                <a:spcPts val="500"/>
              </a:spcBef>
              <a:spcAft>
                <a:spcPts val="0"/>
              </a:spcAft>
              <a:buClr>
                <a:schemeClr val="dk1"/>
              </a:buClr>
              <a:buSzPts val="1980"/>
              <a:buFont typeface="Arial"/>
              <a:buNone/>
              <a:defRPr b="0" i="0" sz="1800" u="none" cap="none" strike="noStrike">
                <a:solidFill>
                  <a:schemeClr val="dk1"/>
                </a:solidFill>
                <a:latin typeface="Arial"/>
                <a:ea typeface="Arial"/>
                <a:cs typeface="Arial"/>
                <a:sym typeface="Arial"/>
              </a:defRPr>
            </a:lvl3pPr>
            <a:lvl4pPr lvl="3" marR="0" algn="ctr">
              <a:lnSpc>
                <a:spcPct val="90000"/>
              </a:lnSpc>
              <a:spcBef>
                <a:spcPts val="5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4pPr>
            <a:lvl5pPr lvl="4" marR="0" algn="ctr">
              <a:lnSpc>
                <a:spcPct val="90000"/>
              </a:lnSpc>
              <a:spcBef>
                <a:spcPts val="500"/>
              </a:spcBef>
              <a:spcAft>
                <a:spcPts val="0"/>
              </a:spcAft>
              <a:buClr>
                <a:schemeClr val="dk2"/>
              </a:buClr>
              <a:buSzPts val="1600"/>
              <a:buFont typeface="Arial"/>
              <a:buNone/>
              <a:defRPr b="0" i="0" sz="1600" u="none" cap="none" strike="noStrike">
                <a:solidFill>
                  <a:schemeClr val="dk1"/>
                </a:solidFill>
                <a:latin typeface="Arial"/>
                <a:ea typeface="Arial"/>
                <a:cs typeface="Arial"/>
                <a:sym typeface="Arial"/>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97" name="Google Shape;97;p20"/>
          <p:cNvSpPr txBox="1"/>
          <p:nvPr>
            <p:ph idx="2" type="body"/>
          </p:nvPr>
        </p:nvSpPr>
        <p:spPr>
          <a:xfrm>
            <a:off x="810279" y="4518861"/>
            <a:ext cx="4260900" cy="2346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760"/>
              <a:buFont typeface="Arial"/>
              <a:buNone/>
              <a:defRPr b="1" i="0" sz="16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3" type="body"/>
          </p:nvPr>
        </p:nvSpPr>
        <p:spPr>
          <a:xfrm>
            <a:off x="810279" y="5446486"/>
            <a:ext cx="4260900" cy="561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210"/>
              <a:buFont typeface="Arial"/>
              <a:buNone/>
              <a:defRPr b="0" i="0" sz="11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20"/>
          <p:cNvSpPr txBox="1"/>
          <p:nvPr>
            <p:ph idx="4" type="body"/>
          </p:nvPr>
        </p:nvSpPr>
        <p:spPr>
          <a:xfrm>
            <a:off x="810279" y="4819388"/>
            <a:ext cx="4260900" cy="561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540"/>
              <a:buFont typeface="Arial"/>
              <a:buNone/>
              <a:defRPr b="0" i="0" sz="14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20"/>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p:cSld name="Divider Blue">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3"/>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2" name="Google Shape;22;p3"/>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3"/>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01" name="Shape 101"/>
        <p:cNvGrpSpPr/>
        <p:nvPr/>
      </p:nvGrpSpPr>
      <p:grpSpPr>
        <a:xfrm>
          <a:off x="0" y="0"/>
          <a:ext cx="0" cy="0"/>
          <a:chOff x="0" y="0"/>
          <a:chExt cx="0" cy="0"/>
        </a:xfrm>
      </p:grpSpPr>
      <p:sp>
        <p:nvSpPr>
          <p:cNvPr id="102" name="Google Shape;102;p2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21"/>
          <p:cNvSpPr txBox="1"/>
          <p:nvPr>
            <p:ph idx="12" type="sldNum"/>
          </p:nvPr>
        </p:nvSpPr>
        <p:spPr>
          <a:xfrm>
            <a:off x="8778240" y="6377940"/>
            <a:ext cx="28041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105" name="Shape 105"/>
        <p:cNvGrpSpPr/>
        <p:nvPr/>
      </p:nvGrpSpPr>
      <p:grpSpPr>
        <a:xfrm>
          <a:off x="0" y="0"/>
          <a:ext cx="0" cy="0"/>
          <a:chOff x="0" y="0"/>
          <a:chExt cx="0" cy="0"/>
        </a:xfrm>
      </p:grpSpPr>
      <p:pic>
        <p:nvPicPr>
          <p:cNvPr id="106" name="Google Shape;106;p22"/>
          <p:cNvPicPr preferRelativeResize="0"/>
          <p:nvPr/>
        </p:nvPicPr>
        <p:blipFill rotWithShape="1">
          <a:blip r:embed="rId2">
            <a:alphaModFix/>
          </a:blip>
          <a:srcRect b="0" l="0" r="0" t="0"/>
          <a:stretch/>
        </p:blipFill>
        <p:spPr>
          <a:xfrm>
            <a:off x="88900" y="88900"/>
            <a:ext cx="177899" cy="203099"/>
          </a:xfrm>
          <a:prstGeom prst="rect">
            <a:avLst/>
          </a:prstGeom>
          <a:noFill/>
          <a:ln>
            <a:noFill/>
          </a:ln>
        </p:spPr>
      </p:pic>
      <p:sp>
        <p:nvSpPr>
          <p:cNvPr id="107" name="Google Shape;107;p22"/>
          <p:cNvSpPr txBox="1"/>
          <p:nvPr>
            <p:ph type="title"/>
          </p:nvPr>
        </p:nvSpPr>
        <p:spPr>
          <a:xfrm>
            <a:off x="5548260" y="672973"/>
            <a:ext cx="5297700" cy="756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4000"/>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2"/>
          <p:cNvSpPr txBox="1"/>
          <p:nvPr>
            <p:ph idx="1" type="body"/>
          </p:nvPr>
        </p:nvSpPr>
        <p:spPr>
          <a:xfrm>
            <a:off x="922134" y="3371469"/>
            <a:ext cx="9394800" cy="1837200"/>
          </a:xfrm>
          <a:prstGeom prst="rect">
            <a:avLst/>
          </a:prstGeom>
          <a:noFill/>
          <a:ln>
            <a:noFill/>
          </a:ln>
        </p:spPr>
        <p:txBody>
          <a:bodyPr anchorCtr="0" anchor="t" bIns="0" lIns="0" spcFirstLastPara="1" rIns="0" wrap="square" tIns="0">
            <a:spAutoFit/>
          </a:bodyPr>
          <a:lstStyle>
            <a:lvl1pPr indent="-228600" lvl="0" marL="457200" algn="l">
              <a:spcBef>
                <a:spcPts val="1000"/>
              </a:spcBef>
              <a:spcAft>
                <a:spcPts val="0"/>
              </a:spcAft>
              <a:buSzPts val="3080"/>
              <a:buNone/>
              <a:defRPr b="1" i="0" sz="4400">
                <a:solidFill>
                  <a:schemeClr val="lt1"/>
                </a:solidFill>
                <a:latin typeface="Arial"/>
                <a:ea typeface="Arial"/>
                <a:cs typeface="Arial"/>
                <a:sym typeface="Arial"/>
              </a:defRPr>
            </a:lvl1pPr>
            <a:lvl2pPr indent="-228600" lvl="1" marL="914400" algn="l">
              <a:spcBef>
                <a:spcPts val="500"/>
              </a:spcBef>
              <a:spcAft>
                <a:spcPts val="0"/>
              </a:spcAft>
              <a:buSzPts val="2640"/>
              <a:buNone/>
              <a:defRPr/>
            </a:lvl2pPr>
            <a:lvl3pPr indent="-228600" lvl="2" marL="1371600" algn="l">
              <a:spcBef>
                <a:spcPts val="500"/>
              </a:spcBef>
              <a:spcAft>
                <a:spcPts val="0"/>
              </a:spcAft>
              <a:buSzPts val="2200"/>
              <a:buNone/>
              <a:defRPr/>
            </a:lvl3pPr>
            <a:lvl4pPr indent="-228600" lvl="3" marL="1828800" algn="l">
              <a:spcBef>
                <a:spcPts val="500"/>
              </a:spcBef>
              <a:spcAft>
                <a:spcPts val="0"/>
              </a:spcAft>
              <a:buSzPts val="1800"/>
              <a:buNone/>
              <a:defRPr/>
            </a:lvl4pPr>
            <a:lvl5pPr indent="-228600" lvl="4" marL="2286000" algn="l">
              <a:spcBef>
                <a:spcPts val="500"/>
              </a:spcBef>
              <a:spcAft>
                <a:spcPts val="0"/>
              </a:spcAft>
              <a:buSzPts val="1800"/>
              <a:buNone/>
              <a:defRPr/>
            </a:lvl5pPr>
            <a:lvl6pPr indent="-228600" lvl="5" marL="2743200" algn="l">
              <a:spcBef>
                <a:spcPts val="500"/>
              </a:spcBef>
              <a:spcAft>
                <a:spcPts val="0"/>
              </a:spcAft>
              <a:buSzPts val="1800"/>
              <a:buNone/>
              <a:defRPr/>
            </a:lvl6pPr>
            <a:lvl7pPr indent="-228600" lvl="6" marL="3200400" algn="l">
              <a:spcBef>
                <a:spcPts val="500"/>
              </a:spcBef>
              <a:spcAft>
                <a:spcPts val="0"/>
              </a:spcAft>
              <a:buSzPts val="1800"/>
              <a:buNone/>
              <a:defRPr/>
            </a:lvl7pPr>
            <a:lvl8pPr indent="-228600" lvl="7" marL="3657600" algn="l">
              <a:spcBef>
                <a:spcPts val="500"/>
              </a:spcBef>
              <a:spcAft>
                <a:spcPts val="0"/>
              </a:spcAft>
              <a:buSzPts val="1800"/>
              <a:buNone/>
              <a:defRPr/>
            </a:lvl8pPr>
            <a:lvl9pPr indent="-228600" lvl="8" marL="4114800" algn="l">
              <a:spcBef>
                <a:spcPts val="500"/>
              </a:spcBef>
              <a:spcAft>
                <a:spcPts val="0"/>
              </a:spcAft>
              <a:buSzPts val="1800"/>
              <a:buNone/>
              <a:defRPr/>
            </a:lvl9pPr>
          </a:lstStyle>
          <a:p/>
        </p:txBody>
      </p:sp>
      <p:sp>
        <p:nvSpPr>
          <p:cNvPr id="109" name="Google Shape;109;p2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2"/>
          <p:cNvSpPr txBox="1"/>
          <p:nvPr>
            <p:ph idx="12" type="sldNum"/>
          </p:nvPr>
        </p:nvSpPr>
        <p:spPr>
          <a:xfrm>
            <a:off x="8778240" y="6377940"/>
            <a:ext cx="28041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2" name="Shape 112"/>
        <p:cNvGrpSpPr/>
        <p:nvPr/>
      </p:nvGrpSpPr>
      <p:grpSpPr>
        <a:xfrm>
          <a:off x="0" y="0"/>
          <a:ext cx="0" cy="0"/>
          <a:chOff x="0" y="0"/>
          <a:chExt cx="0" cy="0"/>
        </a:xfrm>
      </p:grpSpPr>
      <p:sp>
        <p:nvSpPr>
          <p:cNvPr id="113" name="Google Shape;113;p23"/>
          <p:cNvSpPr txBox="1"/>
          <p:nvPr>
            <p:ph type="title"/>
          </p:nvPr>
        </p:nvSpPr>
        <p:spPr>
          <a:xfrm>
            <a:off x="5548260" y="672973"/>
            <a:ext cx="5297700" cy="756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4000"/>
              <a:buNone/>
              <a:defRPr b="0" i="0"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2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3"/>
          <p:cNvSpPr txBox="1"/>
          <p:nvPr>
            <p:ph idx="12" type="sldNum"/>
          </p:nvPr>
        </p:nvSpPr>
        <p:spPr>
          <a:xfrm>
            <a:off x="8778240" y="6377940"/>
            <a:ext cx="28041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chemeClr val="accent6"/>
            </a:gs>
            <a:gs pos="24000">
              <a:schemeClr val="accent6"/>
            </a:gs>
            <a:gs pos="80000">
              <a:schemeClr val="dk1"/>
            </a:gs>
            <a:gs pos="100000">
              <a:schemeClr val="dk1"/>
            </a:gs>
          </a:gsLst>
          <a:lin ang="2700006" scaled="0"/>
        </a:gradFill>
      </p:bgPr>
    </p:bg>
    <p:spTree>
      <p:nvGrpSpPr>
        <p:cNvPr id="117" name="Shape 117"/>
        <p:cNvGrpSpPr/>
        <p:nvPr/>
      </p:nvGrpSpPr>
      <p:grpSpPr>
        <a:xfrm>
          <a:off x="0" y="0"/>
          <a:ext cx="0" cy="0"/>
          <a:chOff x="0" y="0"/>
          <a:chExt cx="0" cy="0"/>
        </a:xfrm>
      </p:grpSpPr>
      <p:sp>
        <p:nvSpPr>
          <p:cNvPr id="118" name="Google Shape;118;p24"/>
          <p:cNvSpPr/>
          <p:nvPr/>
        </p:nvSpPr>
        <p:spPr>
          <a:xfrm>
            <a:off x="291901" y="-12899"/>
            <a:ext cx="7035657" cy="6889261"/>
          </a:xfrm>
          <a:custGeom>
            <a:rect b="b" l="l" r="r" t="t"/>
            <a:pathLst>
              <a:path extrusionOk="0" h="206683" w="211075">
                <a:moveTo>
                  <a:pt x="387" y="0"/>
                </a:moveTo>
                <a:lnTo>
                  <a:pt x="0" y="206683"/>
                </a:lnTo>
                <a:lnTo>
                  <a:pt x="211075" y="206545"/>
                </a:lnTo>
                <a:lnTo>
                  <a:pt x="155812" y="301"/>
                </a:lnTo>
                <a:close/>
              </a:path>
            </a:pathLst>
          </a:custGeom>
          <a:solidFill>
            <a:srgbClr val="000000">
              <a:alpha val="7060"/>
            </a:srgbClr>
          </a:solidFill>
          <a:ln>
            <a:noFill/>
          </a:ln>
        </p:spPr>
      </p:sp>
      <p:sp>
        <p:nvSpPr>
          <p:cNvPr id="119" name="Google Shape;119;p24"/>
          <p:cNvSpPr/>
          <p:nvPr/>
        </p:nvSpPr>
        <p:spPr>
          <a:xfrm>
            <a:off x="-12899" y="-12899"/>
            <a:ext cx="7035657" cy="6889261"/>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120" name="Google Shape;120;p24"/>
          <p:cNvSpPr txBox="1"/>
          <p:nvPr>
            <p:ph type="ctrTitle"/>
          </p:nvPr>
        </p:nvSpPr>
        <p:spPr>
          <a:xfrm>
            <a:off x="864400" y="4234600"/>
            <a:ext cx="4707600" cy="1575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600"/>
              <a:buFont typeface="Arial"/>
              <a:buNone/>
              <a:defRPr b="1" i="0" sz="4800" u="none" cap="none" strike="noStrike">
                <a:solidFill>
                  <a:schemeClr val="dk1"/>
                </a:solidFill>
                <a:latin typeface="Arial Narrow"/>
                <a:ea typeface="Arial Narrow"/>
                <a:cs typeface="Arial Narrow"/>
                <a:sym typeface="Arial Narrow"/>
              </a:defRPr>
            </a:lvl1pPr>
            <a:lvl2pPr lvl="1"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600"/>
              <a:buFont typeface="Arial"/>
              <a:buNone/>
              <a:defRPr b="0" i="0" sz="4800" u="none" cap="none" strike="noStrike">
                <a:solidFill>
                  <a:srgbClr val="000000"/>
                </a:solidFill>
                <a:latin typeface="Arial"/>
                <a:ea typeface="Arial"/>
                <a:cs typeface="Arial"/>
                <a:sym typeface="Arial"/>
              </a:defRPr>
            </a:lvl9pPr>
          </a:lstStyle>
          <a:p/>
        </p:txBody>
      </p:sp>
      <p:pic>
        <p:nvPicPr>
          <p:cNvPr id="121" name="Google Shape;121;p24"/>
          <p:cNvPicPr preferRelativeResize="0"/>
          <p:nvPr/>
        </p:nvPicPr>
        <p:blipFill rotWithShape="1">
          <a:blip r:embed="rId2">
            <a:alphaModFix amt="20000"/>
          </a:blip>
          <a:srcRect b="13088" l="0" r="65964" t="0"/>
          <a:stretch/>
        </p:blipFill>
        <p:spPr>
          <a:xfrm>
            <a:off x="5852162" y="801187"/>
            <a:ext cx="7637682" cy="60924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1_Subtitle">
    <p:spTree>
      <p:nvGrpSpPr>
        <p:cNvPr id="122" name="Shape 122"/>
        <p:cNvGrpSpPr/>
        <p:nvPr/>
      </p:nvGrpSpPr>
      <p:grpSpPr>
        <a:xfrm>
          <a:off x="0" y="0"/>
          <a:ext cx="0" cy="0"/>
          <a:chOff x="0" y="0"/>
          <a:chExt cx="0" cy="0"/>
        </a:xfrm>
      </p:grpSpPr>
      <p:sp>
        <p:nvSpPr>
          <p:cNvPr id="123" name="Google Shape;123;p25"/>
          <p:cNvSpPr/>
          <p:nvPr/>
        </p:nvSpPr>
        <p:spPr>
          <a:xfrm>
            <a:off x="291901" y="-12899"/>
            <a:ext cx="7035657" cy="6889261"/>
          </a:xfrm>
          <a:custGeom>
            <a:rect b="b" l="l" r="r" t="t"/>
            <a:pathLst>
              <a:path extrusionOk="0" h="206683" w="211075">
                <a:moveTo>
                  <a:pt x="387" y="0"/>
                </a:moveTo>
                <a:lnTo>
                  <a:pt x="0" y="206683"/>
                </a:lnTo>
                <a:lnTo>
                  <a:pt x="211075" y="206545"/>
                </a:lnTo>
                <a:lnTo>
                  <a:pt x="155812" y="301"/>
                </a:lnTo>
                <a:close/>
              </a:path>
            </a:pathLst>
          </a:custGeom>
          <a:solidFill>
            <a:srgbClr val="000000">
              <a:alpha val="7060"/>
            </a:srgbClr>
          </a:solidFill>
          <a:ln>
            <a:noFill/>
          </a:ln>
        </p:spPr>
      </p:sp>
      <p:sp>
        <p:nvSpPr>
          <p:cNvPr id="124" name="Google Shape;124;p25"/>
          <p:cNvSpPr/>
          <p:nvPr/>
        </p:nvSpPr>
        <p:spPr>
          <a:xfrm>
            <a:off x="-12899" y="-12899"/>
            <a:ext cx="7035657" cy="6889261"/>
          </a:xfrm>
          <a:custGeom>
            <a:rect b="b" l="l" r="r" t="t"/>
            <a:pathLst>
              <a:path extrusionOk="0" h="206683" w="211075">
                <a:moveTo>
                  <a:pt x="387" y="0"/>
                </a:moveTo>
                <a:lnTo>
                  <a:pt x="0" y="206683"/>
                </a:lnTo>
                <a:lnTo>
                  <a:pt x="211075" y="206545"/>
                </a:lnTo>
                <a:lnTo>
                  <a:pt x="155812" y="301"/>
                </a:lnTo>
                <a:close/>
              </a:path>
            </a:pathLst>
          </a:custGeom>
          <a:solidFill>
            <a:srgbClr val="FFFFFF"/>
          </a:solidFill>
          <a:ln>
            <a:noFill/>
          </a:ln>
        </p:spPr>
      </p:sp>
      <p:sp>
        <p:nvSpPr>
          <p:cNvPr id="125" name="Google Shape;125;p25"/>
          <p:cNvSpPr txBox="1"/>
          <p:nvPr>
            <p:ph type="ctrTitle"/>
          </p:nvPr>
        </p:nvSpPr>
        <p:spPr>
          <a:xfrm>
            <a:off x="864400" y="1806333"/>
            <a:ext cx="4696500" cy="39864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000"/>
              <a:buFont typeface="Arial"/>
              <a:buNone/>
              <a:defRPr b="1" i="0" sz="4000" u="none" cap="none" strike="noStrike">
                <a:solidFill>
                  <a:schemeClr val="dk1"/>
                </a:solidFill>
                <a:latin typeface="Arial Narrow"/>
                <a:ea typeface="Arial Narrow"/>
                <a:cs typeface="Arial Narrow"/>
                <a:sym typeface="Arial Narrow"/>
              </a:defRPr>
            </a:lvl1pPr>
            <a:lvl2pPr lvl="1"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000"/>
              <a:buFont typeface="Arial"/>
              <a:buNone/>
              <a:defRPr b="0" i="0" sz="4000" u="none" cap="none" strike="noStrike">
                <a:solidFill>
                  <a:srgbClr val="000000"/>
                </a:solidFill>
                <a:latin typeface="Arial"/>
                <a:ea typeface="Arial"/>
                <a:cs typeface="Arial"/>
                <a:sym typeface="Arial"/>
              </a:defRPr>
            </a:lvl9pPr>
          </a:lstStyle>
          <a:p/>
        </p:txBody>
      </p:sp>
      <p:sp>
        <p:nvSpPr>
          <p:cNvPr id="126" name="Google Shape;126;p25"/>
          <p:cNvSpPr txBox="1"/>
          <p:nvPr>
            <p:ph idx="1" type="subTitle"/>
          </p:nvPr>
        </p:nvSpPr>
        <p:spPr>
          <a:xfrm>
            <a:off x="8966600" y="4354267"/>
            <a:ext cx="2541600" cy="13755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chemeClr val="lt1"/>
              </a:buClr>
              <a:buSzPts val="1800"/>
              <a:buFont typeface="Arial"/>
              <a:buNone/>
              <a:defRPr b="0" i="0" sz="3200" u="none" cap="none" strike="noStrike">
                <a:solidFill>
                  <a:schemeClr val="lt1"/>
                </a:solidFill>
                <a:latin typeface="Arial Narrow"/>
                <a:ea typeface="Arial Narrow"/>
                <a:cs typeface="Arial Narrow"/>
                <a:sym typeface="Arial Narrow"/>
              </a:defRPr>
            </a:lvl1pPr>
            <a:lvl2pPr lvl="1"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2pPr>
            <a:lvl3pPr lvl="2"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3pPr>
            <a:lvl4pPr lvl="3"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4pPr>
            <a:lvl5pPr lvl="4"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5pPr>
            <a:lvl6pPr lvl="5"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6pPr>
            <a:lvl7pPr lvl="6"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7pPr>
            <a:lvl8pPr lvl="7"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8pPr>
            <a:lvl9pPr lvl="8" marR="0" algn="r">
              <a:lnSpc>
                <a:spcPct val="10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gradFill>
          <a:gsLst>
            <a:gs pos="0">
              <a:schemeClr val="lt2"/>
            </a:gs>
            <a:gs pos="28000">
              <a:schemeClr val="lt2"/>
            </a:gs>
            <a:gs pos="83000">
              <a:schemeClr val="dk1"/>
            </a:gs>
            <a:gs pos="100000">
              <a:schemeClr val="dk1"/>
            </a:gs>
          </a:gsLst>
          <a:lin ang="2700006" scaled="0"/>
        </a:gradFill>
      </p:bgPr>
    </p:bg>
    <p:spTree>
      <p:nvGrpSpPr>
        <p:cNvPr id="127" name="Shape 127"/>
        <p:cNvGrpSpPr/>
        <p:nvPr/>
      </p:nvGrpSpPr>
      <p:grpSpPr>
        <a:xfrm>
          <a:off x="0" y="0"/>
          <a:ext cx="0" cy="0"/>
          <a:chOff x="0" y="0"/>
          <a:chExt cx="0" cy="0"/>
        </a:xfrm>
      </p:grpSpPr>
      <p:sp>
        <p:nvSpPr>
          <p:cNvPr id="128" name="Google Shape;128;p26"/>
          <p:cNvSpPr/>
          <p:nvPr/>
        </p:nvSpPr>
        <p:spPr>
          <a:xfrm>
            <a:off x="304801" y="-13915"/>
            <a:ext cx="10972693" cy="6886021"/>
          </a:xfrm>
          <a:custGeom>
            <a:rect b="b" l="l" r="r" t="t"/>
            <a:pathLst>
              <a:path extrusionOk="0" h="206122" w="328450">
                <a:moveTo>
                  <a:pt x="0" y="0"/>
                </a:moveTo>
                <a:lnTo>
                  <a:pt x="0" y="206122"/>
                </a:lnTo>
                <a:lnTo>
                  <a:pt x="328450" y="206122"/>
                </a:lnTo>
                <a:lnTo>
                  <a:pt x="273309" y="331"/>
                </a:lnTo>
                <a:close/>
              </a:path>
            </a:pathLst>
          </a:custGeom>
          <a:solidFill>
            <a:srgbClr val="000000">
              <a:alpha val="7060"/>
            </a:srgbClr>
          </a:solidFill>
          <a:ln>
            <a:noFill/>
          </a:ln>
        </p:spPr>
      </p:sp>
      <p:sp>
        <p:nvSpPr>
          <p:cNvPr id="129" name="Google Shape;129;p26"/>
          <p:cNvSpPr/>
          <p:nvPr/>
        </p:nvSpPr>
        <p:spPr>
          <a:xfrm>
            <a:off x="1" y="-6154"/>
            <a:ext cx="10972693" cy="6886021"/>
          </a:xfrm>
          <a:custGeom>
            <a:rect b="b" l="l" r="r" t="t"/>
            <a:pathLst>
              <a:path extrusionOk="0" h="206122" w="328450">
                <a:moveTo>
                  <a:pt x="0" y="0"/>
                </a:moveTo>
                <a:lnTo>
                  <a:pt x="0" y="206122"/>
                </a:lnTo>
                <a:lnTo>
                  <a:pt x="328450" y="206122"/>
                </a:lnTo>
                <a:lnTo>
                  <a:pt x="273309" y="331"/>
                </a:lnTo>
                <a:close/>
              </a:path>
            </a:pathLst>
          </a:custGeom>
          <a:solidFill>
            <a:srgbClr val="FFFFFF"/>
          </a:solidFill>
          <a:ln>
            <a:noFill/>
          </a:ln>
        </p:spPr>
      </p:sp>
      <p:sp>
        <p:nvSpPr>
          <p:cNvPr id="130" name="Google Shape;130;p26"/>
          <p:cNvSpPr txBox="1"/>
          <p:nvPr>
            <p:ph type="title"/>
          </p:nvPr>
        </p:nvSpPr>
        <p:spPr>
          <a:xfrm>
            <a:off x="1117800" y="1191333"/>
            <a:ext cx="7098900" cy="64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2400"/>
              <a:buFont typeface="Arial"/>
              <a:buNone/>
              <a:defRPr b="1" i="0" sz="3733" u="none" cap="none" strike="noStrike">
                <a:solidFill>
                  <a:schemeClr val="dk1"/>
                </a:solidFill>
                <a:latin typeface="Arial Narrow"/>
                <a:ea typeface="Arial Narrow"/>
                <a:cs typeface="Arial Narrow"/>
                <a:sym typeface="Arial Narrow"/>
              </a:defRPr>
            </a:lvl1pPr>
            <a:lvl2pPr lvl="1"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400"/>
              <a:buFont typeface="Arial"/>
              <a:buNone/>
              <a:defRPr b="0" i="0" sz="1867" u="none" cap="none" strike="noStrike">
                <a:solidFill>
                  <a:srgbClr val="000000"/>
                </a:solidFill>
                <a:latin typeface="Arial"/>
                <a:ea typeface="Arial"/>
                <a:cs typeface="Arial"/>
                <a:sym typeface="Arial"/>
              </a:defRPr>
            </a:lvl9pPr>
          </a:lstStyle>
          <a:p/>
        </p:txBody>
      </p:sp>
      <p:sp>
        <p:nvSpPr>
          <p:cNvPr id="131" name="Google Shape;131;p26"/>
          <p:cNvSpPr txBox="1"/>
          <p:nvPr>
            <p:ph idx="1" type="body"/>
          </p:nvPr>
        </p:nvSpPr>
        <p:spPr>
          <a:xfrm>
            <a:off x="1117667" y="2006600"/>
            <a:ext cx="7098900" cy="3007500"/>
          </a:xfrm>
          <a:prstGeom prst="rect">
            <a:avLst/>
          </a:prstGeom>
          <a:noFill/>
          <a:ln>
            <a:noFill/>
          </a:ln>
        </p:spPr>
        <p:txBody>
          <a:bodyPr anchorCtr="0" anchor="t" bIns="91425" lIns="91425" spcFirstLastPara="1" rIns="91425" wrap="square" tIns="91425">
            <a:noAutofit/>
          </a:bodyPr>
          <a:lstStyle>
            <a:lvl1pPr indent="-355600" lvl="0" marL="457200" marR="0" algn="l">
              <a:lnSpc>
                <a:spcPct val="100000"/>
              </a:lnSpc>
              <a:spcBef>
                <a:spcPts val="800"/>
              </a:spcBef>
              <a:spcAft>
                <a:spcPts val="0"/>
              </a:spcAft>
              <a:buClr>
                <a:schemeClr val="dk2"/>
              </a:buClr>
              <a:buSzPts val="2000"/>
              <a:buFont typeface="Arial"/>
              <a:buChar char="▸"/>
              <a:defRPr b="0" i="0" sz="2400" u="none" cap="none" strike="noStrike">
                <a:solidFill>
                  <a:schemeClr val="lt2"/>
                </a:solidFill>
                <a:latin typeface="Arial Narrow"/>
                <a:ea typeface="Arial Narrow"/>
                <a:cs typeface="Arial Narrow"/>
                <a:sym typeface="Arial Narrow"/>
              </a:defRPr>
            </a:lvl1pPr>
            <a:lvl2pPr indent="-355600" lvl="1" marL="9144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2pPr>
            <a:lvl3pPr indent="-355600" lvl="2" marL="13716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3pPr>
            <a:lvl4pPr indent="-355600" lvl="3" marL="18288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4pPr>
            <a:lvl5pPr indent="-355600" lvl="4" marL="22860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5pPr>
            <a:lvl6pPr indent="-355600" lvl="5" marL="27432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6pPr>
            <a:lvl7pPr indent="-355600" lvl="6" marL="32004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7pPr>
            <a:lvl8pPr indent="-355600" lvl="7" marL="36576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8pPr>
            <a:lvl9pPr indent="-355600" lvl="8" marL="4114800" marR="0" algn="l">
              <a:lnSpc>
                <a:spcPct val="100000"/>
              </a:lnSpc>
              <a:spcBef>
                <a:spcPts val="0"/>
              </a:spcBef>
              <a:spcAft>
                <a:spcPts val="0"/>
              </a:spcAft>
              <a:buClr>
                <a:srgbClr val="000000"/>
              </a:buClr>
              <a:buSzPts val="2000"/>
              <a:buFont typeface="Arial"/>
              <a:buChar char="■"/>
              <a:defRPr b="0" i="0" sz="1867"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rint">
  <p:cSld name="Divider Print">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6000"/>
              <a:buFont typeface="Arial"/>
              <a:buNone/>
              <a:defRPr b="1" i="0" sz="6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 name="Google Shape;26;p4"/>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Light">
  <p:cSld name="One Content Light">
    <p:spTree>
      <p:nvGrpSpPr>
        <p:cNvPr id="28" name="Shape 28"/>
        <p:cNvGrpSpPr/>
        <p:nvPr/>
      </p:nvGrpSpPr>
      <p:grpSpPr>
        <a:xfrm>
          <a:off x="0" y="0"/>
          <a:ext cx="0" cy="0"/>
          <a:chOff x="0" y="0"/>
          <a:chExt cx="0" cy="0"/>
        </a:xfrm>
      </p:grpSpPr>
      <p:sp>
        <p:nvSpPr>
          <p:cNvPr id="29" name="Google Shape;29;p5"/>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0" name="Google Shape;30;p5"/>
          <p:cNvSpPr txBox="1"/>
          <p:nvPr>
            <p:ph idx="1" type="body"/>
          </p:nvPr>
        </p:nvSpPr>
        <p:spPr>
          <a:xfrm>
            <a:off x="838200" y="1562582"/>
            <a:ext cx="10515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Dark">
  <p:cSld name="One Content Dark">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6"/>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 name="Google Shape;34;p6"/>
          <p:cNvSpPr txBox="1"/>
          <p:nvPr>
            <p:ph idx="1" type="body"/>
          </p:nvPr>
        </p:nvSpPr>
        <p:spPr>
          <a:xfrm>
            <a:off x="838200" y="1562582"/>
            <a:ext cx="105156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6"/>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Green">
  <p:cSld name="Divider Green">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title"/>
          </p:nvPr>
        </p:nvSpPr>
        <p:spPr>
          <a:xfrm>
            <a:off x="807231" y="1828800"/>
            <a:ext cx="10577400" cy="9492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 name="Google Shape;38;p7"/>
          <p:cNvSpPr txBox="1"/>
          <p:nvPr>
            <p:ph idx="1" type="body"/>
          </p:nvPr>
        </p:nvSpPr>
        <p:spPr>
          <a:xfrm>
            <a:off x="807231" y="2974748"/>
            <a:ext cx="6669000" cy="22512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7"/>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Photo Dark">
  <p:cSld name="Content and Photo Dark">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838200" y="363734"/>
            <a:ext cx="10515600" cy="1098300"/>
          </a:xfrm>
          <a:prstGeom prst="rect">
            <a:avLst/>
          </a:prstGeom>
          <a:noFill/>
          <a:ln>
            <a:noFill/>
          </a:ln>
        </p:spPr>
        <p:txBody>
          <a:bodyPr anchorCtr="0" anchor="ctr" bIns="0" lIns="0" spcFirstLastPara="1" rIns="0" wrap="square" tIns="0">
            <a:noAutofit/>
          </a:bodyPr>
          <a:lstStyle>
            <a:lvl1pPr lvl="0" marR="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 name="Google Shape;42;p8"/>
          <p:cNvSpPr txBox="1"/>
          <p:nvPr>
            <p:ph idx="1" type="body"/>
          </p:nvPr>
        </p:nvSpPr>
        <p:spPr>
          <a:xfrm>
            <a:off x="838200" y="1562582"/>
            <a:ext cx="3441300" cy="4614300"/>
          </a:xfrm>
          <a:prstGeom prst="rect">
            <a:avLst/>
          </a:prstGeom>
          <a:noFill/>
          <a:ln>
            <a:noFill/>
          </a:ln>
        </p:spPr>
        <p:txBody>
          <a:bodyPr anchorCtr="0" anchor="t" bIns="0" lIns="0" spcFirstLastPara="1" rIns="0" wrap="square" tIns="0">
            <a:noAutofit/>
          </a:bodyPr>
          <a:lstStyle>
            <a:lvl1pPr indent="-424180" lvl="0" marL="457200" marR="0" algn="l">
              <a:lnSpc>
                <a:spcPct val="90000"/>
              </a:lnSpc>
              <a:spcBef>
                <a:spcPts val="1000"/>
              </a:spcBef>
              <a:spcAft>
                <a:spcPts val="0"/>
              </a:spcAft>
              <a:buClr>
                <a:schemeClr val="lt1"/>
              </a:buClr>
              <a:buSzPts val="3080"/>
              <a:buFont typeface="Arial"/>
              <a:buChar char="•"/>
              <a:defRPr b="0" i="0" sz="28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lt1"/>
              </a:buClr>
              <a:buSzPts val="2640"/>
              <a:buFont typeface="Helvetica Neue"/>
              <a:buChar char="⁃"/>
              <a:defRPr b="0" i="0" sz="2400" u="none" cap="none" strike="noStrike">
                <a:solidFill>
                  <a:schemeClr val="lt1"/>
                </a:solidFill>
                <a:latin typeface="Arial"/>
                <a:ea typeface="Arial"/>
                <a:cs typeface="Arial"/>
                <a:sym typeface="Arial"/>
              </a:defRPr>
            </a:lvl2pPr>
            <a:lvl3pPr indent="-368300" lvl="2" marL="1371600" marR="0" algn="l">
              <a:lnSpc>
                <a:spcPct val="90000"/>
              </a:lnSpc>
              <a:spcBef>
                <a:spcPts val="500"/>
              </a:spcBef>
              <a:spcAft>
                <a:spcPts val="0"/>
              </a:spcAft>
              <a:buClr>
                <a:schemeClr val="lt1"/>
              </a:buClr>
              <a:buSzPts val="2200"/>
              <a:buFont typeface="Arial"/>
              <a:buChar char="•"/>
              <a:defRPr b="0" i="0" sz="2000" u="none" cap="none" strike="noStrike">
                <a:solidFill>
                  <a:schemeClr val="lt1"/>
                </a:solidFill>
                <a:latin typeface="Arial"/>
                <a:ea typeface="Arial"/>
                <a:cs typeface="Arial"/>
                <a:sym typeface="Arial"/>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8"/>
          <p:cNvSpPr/>
          <p:nvPr>
            <p:ph idx="2" type="pic"/>
          </p:nvPr>
        </p:nvSpPr>
        <p:spPr>
          <a:xfrm>
            <a:off x="4462272" y="1574800"/>
            <a:ext cx="6891600" cy="4572000"/>
          </a:xfrm>
          <a:prstGeom prst="rect">
            <a:avLst/>
          </a:prstGeom>
          <a:noFill/>
          <a:ln>
            <a:noFill/>
          </a:ln>
        </p:spPr>
      </p:sp>
      <p:sp>
        <p:nvSpPr>
          <p:cNvPr id="44" name="Google Shape;44;p8"/>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45" name="Shape 45"/>
        <p:cNvGrpSpPr/>
        <p:nvPr/>
      </p:nvGrpSpPr>
      <p:grpSpPr>
        <a:xfrm>
          <a:off x="0" y="0"/>
          <a:ext cx="0" cy="0"/>
          <a:chOff x="0" y="0"/>
          <a:chExt cx="0" cy="0"/>
        </a:xfrm>
      </p:grpSpPr>
      <p:sp>
        <p:nvSpPr>
          <p:cNvPr id="46" name="Google Shape;46;p9"/>
          <p:cNvSpPr/>
          <p:nvPr>
            <p:ph idx="2" type="pic"/>
          </p:nvPr>
        </p:nvSpPr>
        <p:spPr>
          <a:xfrm>
            <a:off x="0" y="0"/>
            <a:ext cx="12192000" cy="6858000"/>
          </a:xfrm>
          <a:prstGeom prst="rect">
            <a:avLst/>
          </a:prstGeom>
          <a:noFill/>
          <a:ln>
            <a:noFill/>
          </a:ln>
        </p:spPr>
      </p:sp>
      <p:sp>
        <p:nvSpPr>
          <p:cNvPr id="47" name="Google Shape;47;p9"/>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 Mission">
  <p:cSld name="About Us / Mission">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10"/>
          <p:cNvSpPr/>
          <p:nvPr/>
        </p:nvSpPr>
        <p:spPr>
          <a:xfrm>
            <a:off x="0" y="4298169"/>
            <a:ext cx="12188700" cy="25599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10"/>
          <p:cNvSpPr/>
          <p:nvPr/>
        </p:nvSpPr>
        <p:spPr>
          <a:xfrm>
            <a:off x="-76200" y="4229100"/>
            <a:ext cx="12351900" cy="2628900"/>
          </a:xfrm>
          <a:prstGeom prst="rect">
            <a:avLst/>
          </a:prstGeom>
          <a:gradFill>
            <a:gsLst>
              <a:gs pos="0">
                <a:srgbClr val="143F72"/>
              </a:gs>
              <a:gs pos="100000">
                <a:schemeClr val="lt2"/>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Calibri"/>
              <a:ea typeface="Calibri"/>
              <a:cs typeface="Calibri"/>
              <a:sym typeface="Calibri"/>
            </a:endParaRPr>
          </a:p>
        </p:txBody>
      </p:sp>
      <p:sp>
        <p:nvSpPr>
          <p:cNvPr id="51" name="Google Shape;51;p10"/>
          <p:cNvSpPr txBox="1"/>
          <p:nvPr>
            <p:ph idx="1" type="body"/>
          </p:nvPr>
        </p:nvSpPr>
        <p:spPr>
          <a:xfrm>
            <a:off x="810278" y="4616557"/>
            <a:ext cx="10162500" cy="444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2640"/>
              <a:buFont typeface="Arial"/>
              <a:buNone/>
              <a:defRPr b="1" i="0" sz="2400" u="none" cap="none" strike="noStrike">
                <a:solidFill>
                  <a:schemeClr val="lt1"/>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10"/>
          <p:cNvSpPr txBox="1"/>
          <p:nvPr>
            <p:ph idx="2" type="body"/>
          </p:nvPr>
        </p:nvSpPr>
        <p:spPr>
          <a:xfrm>
            <a:off x="810278" y="5072730"/>
            <a:ext cx="5590500" cy="1095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dk1"/>
              </a:buClr>
              <a:buSzPts val="1980"/>
              <a:buFont typeface="Arial"/>
              <a:buNone/>
              <a:defRPr b="0" i="1" sz="1800" u="none" cap="none" strike="noStrike">
                <a:solidFill>
                  <a:schemeClr val="dk2"/>
                </a:solidFill>
                <a:latin typeface="Arial"/>
                <a:ea typeface="Arial"/>
                <a:cs typeface="Arial"/>
                <a:sym typeface="Arial"/>
              </a:defRPr>
            </a:lvl1pPr>
            <a:lvl2pPr indent="-396240" lvl="1" marL="914400" marR="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0"/>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0" lIns="0" spcFirstLastPara="1" rIns="0" wrap="square" tIns="0">
            <a:noAutofit/>
          </a:bodyPr>
          <a:lstStyle>
            <a:lvl1pPr indent="-424180" lvl="0" marL="457200" marR="0" rtl="0" algn="l">
              <a:lnSpc>
                <a:spcPct val="90000"/>
              </a:lnSpc>
              <a:spcBef>
                <a:spcPts val="1000"/>
              </a:spcBef>
              <a:spcAft>
                <a:spcPts val="0"/>
              </a:spcAft>
              <a:buClr>
                <a:schemeClr val="dk1"/>
              </a:buClr>
              <a:buSzPts val="3080"/>
              <a:buFont typeface="Arial"/>
              <a:buChar char="•"/>
              <a:defRPr b="0" i="0" sz="2800" u="none" cap="none" strike="noStrike">
                <a:solidFill>
                  <a:schemeClr val="dk1"/>
                </a:solidFill>
                <a:latin typeface="Arial"/>
                <a:ea typeface="Arial"/>
                <a:cs typeface="Arial"/>
                <a:sym typeface="Arial"/>
              </a:defRPr>
            </a:lvl1pPr>
            <a:lvl2pPr indent="-396240" lvl="1" marL="914400" marR="0" rtl="0" algn="l">
              <a:lnSpc>
                <a:spcPct val="90000"/>
              </a:lnSpc>
              <a:spcBef>
                <a:spcPts val="500"/>
              </a:spcBef>
              <a:spcAft>
                <a:spcPts val="0"/>
              </a:spcAft>
              <a:buClr>
                <a:schemeClr val="dk1"/>
              </a:buClr>
              <a:buSzPts val="2640"/>
              <a:buFont typeface="Helvetica Neue"/>
              <a:buChar char="⁃"/>
              <a:defRPr b="0" i="0" sz="2400" u="none" cap="none" strike="noStrike">
                <a:solidFill>
                  <a:schemeClr val="dk1"/>
                </a:solidFill>
                <a:latin typeface="Arial"/>
                <a:ea typeface="Arial"/>
                <a:cs typeface="Arial"/>
                <a:sym typeface="Arial"/>
              </a:defRPr>
            </a:lvl2pPr>
            <a:lvl3pPr indent="-368300" lvl="2" marL="1371600" marR="0" rtl="0" algn="l">
              <a:lnSpc>
                <a:spcPct val="90000"/>
              </a:lnSpc>
              <a:spcBef>
                <a:spcPts val="500"/>
              </a:spcBef>
              <a:spcAft>
                <a:spcPts val="0"/>
              </a:spcAft>
              <a:buClr>
                <a:schemeClr val="dk1"/>
              </a:buClr>
              <a:buSzPts val="22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9261566" y="6434154"/>
            <a:ext cx="2743200" cy="236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Aquifer  </a:t>
            </a:r>
            <a:r>
              <a:rPr b="0" lang="en-US"/>
              <a:t>|</a:t>
            </a:r>
            <a:r>
              <a:rPr lang="en-US"/>
              <a:t>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orient="horz" pos="1152">
          <p15:clr>
            <a:srgbClr val="F26B43"/>
          </p15:clr>
        </p15:guide>
        <p15:guide id="4" pos="528">
          <p15:clr>
            <a:srgbClr val="F26B43"/>
          </p15:clr>
        </p15:guide>
      </p15:sldGuideLst>
    </p:ext>
  </p:extLst>
</p:sldMaster>
</file>

<file path=ppt/slides/_rels/slide1.xml.rels><?xml version="1.0" encoding="UTF-8" standalone="yes"?><Relationships xmlns="http://schemas.openxmlformats.org/package/2006/relationships"><Relationship Id="rId40" Type="http://schemas.openxmlformats.org/officeDocument/2006/relationships/image" Target="../media/image55.png"/><Relationship Id="rId42" Type="http://schemas.openxmlformats.org/officeDocument/2006/relationships/image" Target="../media/image50.png"/><Relationship Id="rId41" Type="http://schemas.openxmlformats.org/officeDocument/2006/relationships/image" Target="../media/image60.png"/><Relationship Id="rId44" Type="http://schemas.openxmlformats.org/officeDocument/2006/relationships/image" Target="../media/image58.png"/><Relationship Id="rId43" Type="http://schemas.openxmlformats.org/officeDocument/2006/relationships/image" Target="../media/image54.png"/><Relationship Id="rId46" Type="http://schemas.openxmlformats.org/officeDocument/2006/relationships/image" Target="../media/image71.png"/><Relationship Id="rId45" Type="http://schemas.openxmlformats.org/officeDocument/2006/relationships/image" Target="../media/image75.png"/><Relationship Id="rId107" Type="http://schemas.openxmlformats.org/officeDocument/2006/relationships/image" Target="../media/image115.png"/><Relationship Id="rId106" Type="http://schemas.openxmlformats.org/officeDocument/2006/relationships/image" Target="../media/image125.png"/><Relationship Id="rId105" Type="http://schemas.openxmlformats.org/officeDocument/2006/relationships/image" Target="../media/image118.png"/><Relationship Id="rId104" Type="http://schemas.openxmlformats.org/officeDocument/2006/relationships/image" Target="../media/image110.png"/><Relationship Id="rId109" Type="http://schemas.openxmlformats.org/officeDocument/2006/relationships/image" Target="../media/image116.png"/><Relationship Id="rId108" Type="http://schemas.openxmlformats.org/officeDocument/2006/relationships/image" Target="../media/image107.png"/><Relationship Id="rId48" Type="http://schemas.openxmlformats.org/officeDocument/2006/relationships/image" Target="../media/image62.png"/><Relationship Id="rId47" Type="http://schemas.openxmlformats.org/officeDocument/2006/relationships/image" Target="../media/image65.png"/><Relationship Id="rId49" Type="http://schemas.openxmlformats.org/officeDocument/2006/relationships/image" Target="../media/image57.png"/><Relationship Id="rId103" Type="http://schemas.openxmlformats.org/officeDocument/2006/relationships/image" Target="../media/image117.png"/><Relationship Id="rId102" Type="http://schemas.openxmlformats.org/officeDocument/2006/relationships/image" Target="../media/image111.png"/><Relationship Id="rId101" Type="http://schemas.openxmlformats.org/officeDocument/2006/relationships/image" Target="../media/image120.png"/><Relationship Id="rId100" Type="http://schemas.openxmlformats.org/officeDocument/2006/relationships/image" Target="../media/image103.png"/><Relationship Id="rId31" Type="http://schemas.openxmlformats.org/officeDocument/2006/relationships/image" Target="../media/image44.png"/><Relationship Id="rId30" Type="http://schemas.openxmlformats.org/officeDocument/2006/relationships/image" Target="../media/image33.png"/><Relationship Id="rId33" Type="http://schemas.openxmlformats.org/officeDocument/2006/relationships/image" Target="../media/image48.png"/><Relationship Id="rId32" Type="http://schemas.openxmlformats.org/officeDocument/2006/relationships/image" Target="../media/image47.png"/><Relationship Id="rId182" Type="http://schemas.openxmlformats.org/officeDocument/2006/relationships/image" Target="../media/image191.png"/><Relationship Id="rId35" Type="http://schemas.openxmlformats.org/officeDocument/2006/relationships/image" Target="../media/image51.png"/><Relationship Id="rId181" Type="http://schemas.openxmlformats.org/officeDocument/2006/relationships/image" Target="../media/image189.jpg"/><Relationship Id="rId34" Type="http://schemas.openxmlformats.org/officeDocument/2006/relationships/image" Target="../media/image43.png"/><Relationship Id="rId180" Type="http://schemas.openxmlformats.org/officeDocument/2006/relationships/image" Target="../media/image201.png"/><Relationship Id="rId37" Type="http://schemas.openxmlformats.org/officeDocument/2006/relationships/image" Target="../media/image42.png"/><Relationship Id="rId176" Type="http://schemas.openxmlformats.org/officeDocument/2006/relationships/image" Target="../media/image182.png"/><Relationship Id="rId36" Type="http://schemas.openxmlformats.org/officeDocument/2006/relationships/image" Target="../media/image45.png"/><Relationship Id="rId175" Type="http://schemas.openxmlformats.org/officeDocument/2006/relationships/image" Target="../media/image179.png"/><Relationship Id="rId39" Type="http://schemas.openxmlformats.org/officeDocument/2006/relationships/image" Target="../media/image46.png"/><Relationship Id="rId174" Type="http://schemas.openxmlformats.org/officeDocument/2006/relationships/image" Target="../media/image183.png"/><Relationship Id="rId38" Type="http://schemas.openxmlformats.org/officeDocument/2006/relationships/image" Target="../media/image59.png"/><Relationship Id="rId173" Type="http://schemas.openxmlformats.org/officeDocument/2006/relationships/image" Target="../media/image184.png"/><Relationship Id="rId179" Type="http://schemas.openxmlformats.org/officeDocument/2006/relationships/image" Target="../media/image190.png"/><Relationship Id="rId178" Type="http://schemas.openxmlformats.org/officeDocument/2006/relationships/image" Target="../media/image193.png"/><Relationship Id="rId177" Type="http://schemas.openxmlformats.org/officeDocument/2006/relationships/image" Target="../media/image192.png"/><Relationship Id="rId20" Type="http://schemas.openxmlformats.org/officeDocument/2006/relationships/image" Target="../media/image40.png"/><Relationship Id="rId22" Type="http://schemas.openxmlformats.org/officeDocument/2006/relationships/image" Target="../media/image49.png"/><Relationship Id="rId21" Type="http://schemas.openxmlformats.org/officeDocument/2006/relationships/image" Target="../media/image31.png"/><Relationship Id="rId24" Type="http://schemas.openxmlformats.org/officeDocument/2006/relationships/image" Target="../media/image34.png"/><Relationship Id="rId23" Type="http://schemas.openxmlformats.org/officeDocument/2006/relationships/image" Target="../media/image28.png"/><Relationship Id="rId129" Type="http://schemas.openxmlformats.org/officeDocument/2006/relationships/image" Target="../media/image142.png"/><Relationship Id="rId128" Type="http://schemas.openxmlformats.org/officeDocument/2006/relationships/image" Target="../media/image137.png"/><Relationship Id="rId127" Type="http://schemas.openxmlformats.org/officeDocument/2006/relationships/image" Target="../media/image138.png"/><Relationship Id="rId126" Type="http://schemas.openxmlformats.org/officeDocument/2006/relationships/image" Target="../media/image129.png"/><Relationship Id="rId26" Type="http://schemas.openxmlformats.org/officeDocument/2006/relationships/image" Target="../media/image29.png"/><Relationship Id="rId121" Type="http://schemas.openxmlformats.org/officeDocument/2006/relationships/image" Target="../media/image131.png"/><Relationship Id="rId25" Type="http://schemas.openxmlformats.org/officeDocument/2006/relationships/image" Target="../media/image32.png"/><Relationship Id="rId120" Type="http://schemas.openxmlformats.org/officeDocument/2006/relationships/image" Target="../media/image126.png"/><Relationship Id="rId28" Type="http://schemas.openxmlformats.org/officeDocument/2006/relationships/image" Target="../media/image38.png"/><Relationship Id="rId27" Type="http://schemas.openxmlformats.org/officeDocument/2006/relationships/image" Target="../media/image35.png"/><Relationship Id="rId125" Type="http://schemas.openxmlformats.org/officeDocument/2006/relationships/image" Target="../media/image146.png"/><Relationship Id="rId29" Type="http://schemas.openxmlformats.org/officeDocument/2006/relationships/image" Target="../media/image41.png"/><Relationship Id="rId124" Type="http://schemas.openxmlformats.org/officeDocument/2006/relationships/image" Target="../media/image141.png"/><Relationship Id="rId123" Type="http://schemas.openxmlformats.org/officeDocument/2006/relationships/image" Target="../media/image139.png"/><Relationship Id="rId122" Type="http://schemas.openxmlformats.org/officeDocument/2006/relationships/image" Target="../media/image148.png"/><Relationship Id="rId95" Type="http://schemas.openxmlformats.org/officeDocument/2006/relationships/image" Target="../media/image109.png"/><Relationship Id="rId94" Type="http://schemas.openxmlformats.org/officeDocument/2006/relationships/image" Target="../media/image112.png"/><Relationship Id="rId97" Type="http://schemas.openxmlformats.org/officeDocument/2006/relationships/image" Target="../media/image121.png"/><Relationship Id="rId96" Type="http://schemas.openxmlformats.org/officeDocument/2006/relationships/image" Target="../media/image102.png"/><Relationship Id="rId11" Type="http://schemas.openxmlformats.org/officeDocument/2006/relationships/image" Target="../media/image14.png"/><Relationship Id="rId99" Type="http://schemas.openxmlformats.org/officeDocument/2006/relationships/image" Target="../media/image104.png"/><Relationship Id="rId10" Type="http://schemas.openxmlformats.org/officeDocument/2006/relationships/image" Target="../media/image36.png"/><Relationship Id="rId98" Type="http://schemas.openxmlformats.org/officeDocument/2006/relationships/image" Target="../media/image113.png"/><Relationship Id="rId13" Type="http://schemas.openxmlformats.org/officeDocument/2006/relationships/image" Target="../media/image53.png"/><Relationship Id="rId12" Type="http://schemas.openxmlformats.org/officeDocument/2006/relationships/image" Target="../media/image23.png"/><Relationship Id="rId91" Type="http://schemas.openxmlformats.org/officeDocument/2006/relationships/image" Target="../media/image105.png"/><Relationship Id="rId90" Type="http://schemas.openxmlformats.org/officeDocument/2006/relationships/image" Target="../media/image99.png"/><Relationship Id="rId93" Type="http://schemas.openxmlformats.org/officeDocument/2006/relationships/image" Target="../media/image119.png"/><Relationship Id="rId92" Type="http://schemas.openxmlformats.org/officeDocument/2006/relationships/image" Target="../media/image114.png"/><Relationship Id="rId118" Type="http://schemas.openxmlformats.org/officeDocument/2006/relationships/image" Target="../media/image124.png"/><Relationship Id="rId117" Type="http://schemas.openxmlformats.org/officeDocument/2006/relationships/image" Target="../media/image130.png"/><Relationship Id="rId116" Type="http://schemas.openxmlformats.org/officeDocument/2006/relationships/image" Target="../media/image135.png"/><Relationship Id="rId115" Type="http://schemas.openxmlformats.org/officeDocument/2006/relationships/image" Target="../media/image128.png"/><Relationship Id="rId119" Type="http://schemas.openxmlformats.org/officeDocument/2006/relationships/image" Target="../media/image127.png"/><Relationship Id="rId15" Type="http://schemas.openxmlformats.org/officeDocument/2006/relationships/image" Target="../media/image24.png"/><Relationship Id="rId110" Type="http://schemas.openxmlformats.org/officeDocument/2006/relationships/image" Target="../media/image143.png"/><Relationship Id="rId14" Type="http://schemas.openxmlformats.org/officeDocument/2006/relationships/image" Target="../media/image18.png"/><Relationship Id="rId17" Type="http://schemas.openxmlformats.org/officeDocument/2006/relationships/image" Target="../media/image39.png"/><Relationship Id="rId16" Type="http://schemas.openxmlformats.org/officeDocument/2006/relationships/image" Target="../media/image12.png"/><Relationship Id="rId19" Type="http://schemas.openxmlformats.org/officeDocument/2006/relationships/image" Target="../media/image37.png"/><Relationship Id="rId114" Type="http://schemas.openxmlformats.org/officeDocument/2006/relationships/image" Target="../media/image122.png"/><Relationship Id="rId18" Type="http://schemas.openxmlformats.org/officeDocument/2006/relationships/image" Target="../media/image25.png"/><Relationship Id="rId113" Type="http://schemas.openxmlformats.org/officeDocument/2006/relationships/image" Target="../media/image133.png"/><Relationship Id="rId112" Type="http://schemas.openxmlformats.org/officeDocument/2006/relationships/image" Target="../media/image132.png"/><Relationship Id="rId111" Type="http://schemas.openxmlformats.org/officeDocument/2006/relationships/image" Target="../media/image123.png"/><Relationship Id="rId84" Type="http://schemas.openxmlformats.org/officeDocument/2006/relationships/image" Target="../media/image89.png"/><Relationship Id="rId83" Type="http://schemas.openxmlformats.org/officeDocument/2006/relationships/image" Target="../media/image108.png"/><Relationship Id="rId86" Type="http://schemas.openxmlformats.org/officeDocument/2006/relationships/image" Target="../media/image106.png"/><Relationship Id="rId85" Type="http://schemas.openxmlformats.org/officeDocument/2006/relationships/image" Target="../media/image94.png"/><Relationship Id="rId88" Type="http://schemas.openxmlformats.org/officeDocument/2006/relationships/image" Target="../media/image97.png"/><Relationship Id="rId150" Type="http://schemas.openxmlformats.org/officeDocument/2006/relationships/image" Target="../media/image151.png"/><Relationship Id="rId87" Type="http://schemas.openxmlformats.org/officeDocument/2006/relationships/image" Target="../media/image101.png"/><Relationship Id="rId89" Type="http://schemas.openxmlformats.org/officeDocument/2006/relationships/image" Target="../media/image98.png"/><Relationship Id="rId80" Type="http://schemas.openxmlformats.org/officeDocument/2006/relationships/image" Target="../media/image91.png"/><Relationship Id="rId82" Type="http://schemas.openxmlformats.org/officeDocument/2006/relationships/image" Target="../media/image88.png"/><Relationship Id="rId81" Type="http://schemas.openxmlformats.org/officeDocument/2006/relationships/image" Target="../media/image96.png"/><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7.png"/><Relationship Id="rId149" Type="http://schemas.openxmlformats.org/officeDocument/2006/relationships/image" Target="../media/image170.png"/><Relationship Id="rId4" Type="http://schemas.openxmlformats.org/officeDocument/2006/relationships/image" Target="../media/image6.png"/><Relationship Id="rId148" Type="http://schemas.openxmlformats.org/officeDocument/2006/relationships/image" Target="../media/image168.png"/><Relationship Id="rId9" Type="http://schemas.openxmlformats.org/officeDocument/2006/relationships/image" Target="../media/image17.png"/><Relationship Id="rId143" Type="http://schemas.openxmlformats.org/officeDocument/2006/relationships/image" Target="../media/image155.png"/><Relationship Id="rId142" Type="http://schemas.openxmlformats.org/officeDocument/2006/relationships/image" Target="../media/image166.png"/><Relationship Id="rId141" Type="http://schemas.openxmlformats.org/officeDocument/2006/relationships/image" Target="../media/image157.png"/><Relationship Id="rId140" Type="http://schemas.openxmlformats.org/officeDocument/2006/relationships/image" Target="../media/image153.png"/><Relationship Id="rId5" Type="http://schemas.openxmlformats.org/officeDocument/2006/relationships/image" Target="../media/image26.png"/><Relationship Id="rId147" Type="http://schemas.openxmlformats.org/officeDocument/2006/relationships/image" Target="../media/image159.png"/><Relationship Id="rId6" Type="http://schemas.openxmlformats.org/officeDocument/2006/relationships/image" Target="../media/image16.png"/><Relationship Id="rId146" Type="http://schemas.openxmlformats.org/officeDocument/2006/relationships/image" Target="../media/image161.png"/><Relationship Id="rId7" Type="http://schemas.openxmlformats.org/officeDocument/2006/relationships/image" Target="../media/image30.png"/><Relationship Id="rId145" Type="http://schemas.openxmlformats.org/officeDocument/2006/relationships/image" Target="../media/image162.png"/><Relationship Id="rId8" Type="http://schemas.openxmlformats.org/officeDocument/2006/relationships/image" Target="../media/image27.png"/><Relationship Id="rId144" Type="http://schemas.openxmlformats.org/officeDocument/2006/relationships/image" Target="../media/image149.png"/><Relationship Id="rId73" Type="http://schemas.openxmlformats.org/officeDocument/2006/relationships/image" Target="../media/image85.png"/><Relationship Id="rId72" Type="http://schemas.openxmlformats.org/officeDocument/2006/relationships/image" Target="../media/image80.png"/><Relationship Id="rId75" Type="http://schemas.openxmlformats.org/officeDocument/2006/relationships/image" Target="../media/image92.png"/><Relationship Id="rId74" Type="http://schemas.openxmlformats.org/officeDocument/2006/relationships/image" Target="../media/image90.png"/><Relationship Id="rId77" Type="http://schemas.openxmlformats.org/officeDocument/2006/relationships/image" Target="../media/image93.png"/><Relationship Id="rId76" Type="http://schemas.openxmlformats.org/officeDocument/2006/relationships/image" Target="../media/image86.png"/><Relationship Id="rId79" Type="http://schemas.openxmlformats.org/officeDocument/2006/relationships/image" Target="../media/image100.png"/><Relationship Id="rId78" Type="http://schemas.openxmlformats.org/officeDocument/2006/relationships/image" Target="../media/image87.png"/><Relationship Id="rId71" Type="http://schemas.openxmlformats.org/officeDocument/2006/relationships/image" Target="../media/image73.png"/><Relationship Id="rId70" Type="http://schemas.openxmlformats.org/officeDocument/2006/relationships/image" Target="../media/image83.png"/><Relationship Id="rId139" Type="http://schemas.openxmlformats.org/officeDocument/2006/relationships/image" Target="../media/image156.png"/><Relationship Id="rId138" Type="http://schemas.openxmlformats.org/officeDocument/2006/relationships/image" Target="../media/image147.png"/><Relationship Id="rId137" Type="http://schemas.openxmlformats.org/officeDocument/2006/relationships/image" Target="../media/image154.png"/><Relationship Id="rId132" Type="http://schemas.openxmlformats.org/officeDocument/2006/relationships/image" Target="../media/image144.png"/><Relationship Id="rId131" Type="http://schemas.openxmlformats.org/officeDocument/2006/relationships/image" Target="../media/image140.png"/><Relationship Id="rId130" Type="http://schemas.openxmlformats.org/officeDocument/2006/relationships/image" Target="../media/image134.png"/><Relationship Id="rId136" Type="http://schemas.openxmlformats.org/officeDocument/2006/relationships/image" Target="../media/image150.png"/><Relationship Id="rId135" Type="http://schemas.openxmlformats.org/officeDocument/2006/relationships/image" Target="../media/image145.png"/><Relationship Id="rId134" Type="http://schemas.openxmlformats.org/officeDocument/2006/relationships/image" Target="../media/image152.png"/><Relationship Id="rId133" Type="http://schemas.openxmlformats.org/officeDocument/2006/relationships/image" Target="../media/image136.png"/><Relationship Id="rId62" Type="http://schemas.openxmlformats.org/officeDocument/2006/relationships/image" Target="../media/image79.png"/><Relationship Id="rId61" Type="http://schemas.openxmlformats.org/officeDocument/2006/relationships/image" Target="../media/image81.png"/><Relationship Id="rId64" Type="http://schemas.openxmlformats.org/officeDocument/2006/relationships/image" Target="../media/image84.png"/><Relationship Id="rId63" Type="http://schemas.openxmlformats.org/officeDocument/2006/relationships/image" Target="../media/image78.png"/><Relationship Id="rId66" Type="http://schemas.openxmlformats.org/officeDocument/2006/relationships/image" Target="../media/image77.png"/><Relationship Id="rId172" Type="http://schemas.openxmlformats.org/officeDocument/2006/relationships/image" Target="../media/image188.png"/><Relationship Id="rId65" Type="http://schemas.openxmlformats.org/officeDocument/2006/relationships/image" Target="../media/image72.png"/><Relationship Id="rId171" Type="http://schemas.openxmlformats.org/officeDocument/2006/relationships/image" Target="../media/image194.png"/><Relationship Id="rId68" Type="http://schemas.openxmlformats.org/officeDocument/2006/relationships/image" Target="../media/image76.png"/><Relationship Id="rId170" Type="http://schemas.openxmlformats.org/officeDocument/2006/relationships/image" Target="../media/image180.png"/><Relationship Id="rId67" Type="http://schemas.openxmlformats.org/officeDocument/2006/relationships/image" Target="../media/image67.png"/><Relationship Id="rId60" Type="http://schemas.openxmlformats.org/officeDocument/2006/relationships/image" Target="../media/image74.png"/><Relationship Id="rId165" Type="http://schemas.openxmlformats.org/officeDocument/2006/relationships/image" Target="../media/image176.png"/><Relationship Id="rId69" Type="http://schemas.openxmlformats.org/officeDocument/2006/relationships/image" Target="../media/image82.png"/><Relationship Id="rId164" Type="http://schemas.openxmlformats.org/officeDocument/2006/relationships/image" Target="../media/image178.png"/><Relationship Id="rId163" Type="http://schemas.openxmlformats.org/officeDocument/2006/relationships/image" Target="../media/image173.png"/><Relationship Id="rId162" Type="http://schemas.openxmlformats.org/officeDocument/2006/relationships/image" Target="../media/image174.png"/><Relationship Id="rId169" Type="http://schemas.openxmlformats.org/officeDocument/2006/relationships/image" Target="../media/image197.png"/><Relationship Id="rId168" Type="http://schemas.openxmlformats.org/officeDocument/2006/relationships/image" Target="../media/image186.png"/><Relationship Id="rId167" Type="http://schemas.openxmlformats.org/officeDocument/2006/relationships/image" Target="../media/image177.png"/><Relationship Id="rId166" Type="http://schemas.openxmlformats.org/officeDocument/2006/relationships/image" Target="../media/image181.png"/><Relationship Id="rId51" Type="http://schemas.openxmlformats.org/officeDocument/2006/relationships/image" Target="../media/image56.png"/><Relationship Id="rId50" Type="http://schemas.openxmlformats.org/officeDocument/2006/relationships/image" Target="../media/image68.png"/><Relationship Id="rId53" Type="http://schemas.openxmlformats.org/officeDocument/2006/relationships/image" Target="../media/image63.png"/><Relationship Id="rId52" Type="http://schemas.openxmlformats.org/officeDocument/2006/relationships/image" Target="../media/image66.png"/><Relationship Id="rId55" Type="http://schemas.openxmlformats.org/officeDocument/2006/relationships/image" Target="../media/image52.png"/><Relationship Id="rId161" Type="http://schemas.openxmlformats.org/officeDocument/2006/relationships/image" Target="../media/image169.png"/><Relationship Id="rId54" Type="http://schemas.openxmlformats.org/officeDocument/2006/relationships/image" Target="../media/image61.png"/><Relationship Id="rId160" Type="http://schemas.openxmlformats.org/officeDocument/2006/relationships/image" Target="../media/image175.png"/><Relationship Id="rId57" Type="http://schemas.openxmlformats.org/officeDocument/2006/relationships/image" Target="../media/image70.png"/><Relationship Id="rId56" Type="http://schemas.openxmlformats.org/officeDocument/2006/relationships/image" Target="../media/image64.png"/><Relationship Id="rId159" Type="http://schemas.openxmlformats.org/officeDocument/2006/relationships/image" Target="../media/image185.png"/><Relationship Id="rId59" Type="http://schemas.openxmlformats.org/officeDocument/2006/relationships/image" Target="../media/image69.png"/><Relationship Id="rId154" Type="http://schemas.openxmlformats.org/officeDocument/2006/relationships/image" Target="../media/image172.png"/><Relationship Id="rId58" Type="http://schemas.openxmlformats.org/officeDocument/2006/relationships/image" Target="../media/image95.png"/><Relationship Id="rId153" Type="http://schemas.openxmlformats.org/officeDocument/2006/relationships/image" Target="../media/image165.png"/><Relationship Id="rId152" Type="http://schemas.openxmlformats.org/officeDocument/2006/relationships/image" Target="../media/image158.png"/><Relationship Id="rId151" Type="http://schemas.openxmlformats.org/officeDocument/2006/relationships/image" Target="../media/image167.png"/><Relationship Id="rId158" Type="http://schemas.openxmlformats.org/officeDocument/2006/relationships/image" Target="../media/image160.png"/><Relationship Id="rId157" Type="http://schemas.openxmlformats.org/officeDocument/2006/relationships/image" Target="../media/image163.png"/><Relationship Id="rId156" Type="http://schemas.openxmlformats.org/officeDocument/2006/relationships/image" Target="../media/image171.png"/><Relationship Id="rId155" Type="http://schemas.openxmlformats.org/officeDocument/2006/relationships/image" Target="../media/image16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196.png"/><Relationship Id="rId6" Type="http://schemas.openxmlformats.org/officeDocument/2006/relationships/image" Target="../media/image210.png"/><Relationship Id="rId7" Type="http://schemas.openxmlformats.org/officeDocument/2006/relationships/image" Target="../media/image2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95.jpg"/><Relationship Id="rId4" Type="http://schemas.openxmlformats.org/officeDocument/2006/relationships/image" Target="../media/image1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196.png"/><Relationship Id="rId4" Type="http://schemas.openxmlformats.org/officeDocument/2006/relationships/image" Target="../media/image2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96.png"/><Relationship Id="rId4" Type="http://schemas.openxmlformats.org/officeDocument/2006/relationships/image" Target="../media/image2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96.png"/><Relationship Id="rId4" Type="http://schemas.openxmlformats.org/officeDocument/2006/relationships/image" Target="../media/image2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209.png"/><Relationship Id="rId4" Type="http://schemas.openxmlformats.org/officeDocument/2006/relationships/image" Target="../media/image202.png"/><Relationship Id="rId5" Type="http://schemas.openxmlformats.org/officeDocument/2006/relationships/image" Target="../media/image1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96.png"/><Relationship Id="rId4" Type="http://schemas.openxmlformats.org/officeDocument/2006/relationships/image" Target="../media/image2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2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196.png"/><Relationship Id="rId4" Type="http://schemas.openxmlformats.org/officeDocument/2006/relationships/image" Target="../media/image2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96.png"/><Relationship Id="rId4" Type="http://schemas.openxmlformats.org/officeDocument/2006/relationships/image" Target="../media/image2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196.png"/><Relationship Id="rId4" Type="http://schemas.openxmlformats.org/officeDocument/2006/relationships/image" Target="../media/image2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19.png"/><Relationship Id="rId4" Type="http://schemas.openxmlformats.org/officeDocument/2006/relationships/image" Target="../media/image2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195.jpg"/><Relationship Id="rId4" Type="http://schemas.openxmlformats.org/officeDocument/2006/relationships/image" Target="../media/image1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196.png"/><Relationship Id="rId4" Type="http://schemas.openxmlformats.org/officeDocument/2006/relationships/image" Target="../media/image2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2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214.png"/><Relationship Id="rId4" Type="http://schemas.openxmlformats.org/officeDocument/2006/relationships/image" Target="../media/image2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2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2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196.png"/><Relationship Id="rId4" Type="http://schemas.openxmlformats.org/officeDocument/2006/relationships/hyperlink" Target="https://youtu.be/rBQiw6WXDrU?feature=shared" TargetMode="External"/><Relationship Id="rId5" Type="http://schemas.openxmlformats.org/officeDocument/2006/relationships/image" Target="../media/image2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2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222.jpg"/><Relationship Id="rId4" Type="http://schemas.openxmlformats.org/officeDocument/2006/relationships/image" Target="../media/image223.png"/><Relationship Id="rId5" Type="http://schemas.openxmlformats.org/officeDocument/2006/relationships/image" Target="../media/image2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2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2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95.jpg"/><Relationship Id="rId4" Type="http://schemas.openxmlformats.org/officeDocument/2006/relationships/image" Target="../media/image1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9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5" name="Shape 135"/>
        <p:cNvGrpSpPr/>
        <p:nvPr/>
      </p:nvGrpSpPr>
      <p:grpSpPr>
        <a:xfrm>
          <a:off x="0" y="0"/>
          <a:ext cx="0" cy="0"/>
          <a:chOff x="0" y="0"/>
          <a:chExt cx="0" cy="0"/>
        </a:xfrm>
      </p:grpSpPr>
      <p:grpSp>
        <p:nvGrpSpPr>
          <p:cNvPr id="136" name="Google Shape;136;p27"/>
          <p:cNvGrpSpPr/>
          <p:nvPr/>
        </p:nvGrpSpPr>
        <p:grpSpPr>
          <a:xfrm>
            <a:off x="0" y="0"/>
            <a:ext cx="12191999" cy="6857999"/>
            <a:chOff x="0" y="0"/>
            <a:chExt cx="12191999" cy="6857999"/>
          </a:xfrm>
        </p:grpSpPr>
        <p:pic>
          <p:nvPicPr>
            <p:cNvPr id="137" name="Google Shape;137;p27"/>
            <p:cNvPicPr preferRelativeResize="0"/>
            <p:nvPr/>
          </p:nvPicPr>
          <p:blipFill rotWithShape="1">
            <a:blip r:embed="rId3">
              <a:alphaModFix/>
            </a:blip>
            <a:srcRect b="0" l="0" r="0" t="0"/>
            <a:stretch/>
          </p:blipFill>
          <p:spPr>
            <a:xfrm>
              <a:off x="0" y="0"/>
              <a:ext cx="12191999" cy="6857999"/>
            </a:xfrm>
            <a:prstGeom prst="rect">
              <a:avLst/>
            </a:prstGeom>
            <a:noFill/>
            <a:ln>
              <a:noFill/>
            </a:ln>
          </p:spPr>
        </p:pic>
        <p:pic>
          <p:nvPicPr>
            <p:cNvPr id="138" name="Google Shape;138;p27"/>
            <p:cNvPicPr preferRelativeResize="0"/>
            <p:nvPr/>
          </p:nvPicPr>
          <p:blipFill rotWithShape="1">
            <a:blip r:embed="rId4">
              <a:alphaModFix/>
            </a:blip>
            <a:srcRect b="0" l="0" r="0" t="0"/>
            <a:stretch/>
          </p:blipFill>
          <p:spPr>
            <a:xfrm>
              <a:off x="7967850" y="245320"/>
              <a:ext cx="1078815" cy="2386317"/>
            </a:xfrm>
            <a:prstGeom prst="rect">
              <a:avLst/>
            </a:prstGeom>
            <a:noFill/>
            <a:ln>
              <a:noFill/>
            </a:ln>
          </p:spPr>
        </p:pic>
        <p:pic>
          <p:nvPicPr>
            <p:cNvPr id="139" name="Google Shape;139;p27"/>
            <p:cNvPicPr preferRelativeResize="0"/>
            <p:nvPr/>
          </p:nvPicPr>
          <p:blipFill rotWithShape="1">
            <a:blip r:embed="rId5">
              <a:alphaModFix/>
            </a:blip>
            <a:srcRect b="0" l="0" r="0" t="0"/>
            <a:stretch/>
          </p:blipFill>
          <p:spPr>
            <a:xfrm>
              <a:off x="8795221" y="270282"/>
              <a:ext cx="2031239" cy="2986163"/>
            </a:xfrm>
            <a:prstGeom prst="rect">
              <a:avLst/>
            </a:prstGeom>
            <a:noFill/>
            <a:ln>
              <a:noFill/>
            </a:ln>
          </p:spPr>
        </p:pic>
        <p:pic>
          <p:nvPicPr>
            <p:cNvPr id="140" name="Google Shape;140;p27"/>
            <p:cNvPicPr preferRelativeResize="0"/>
            <p:nvPr/>
          </p:nvPicPr>
          <p:blipFill rotWithShape="1">
            <a:blip r:embed="rId6">
              <a:alphaModFix/>
            </a:blip>
            <a:srcRect b="0" l="0" r="0" t="0"/>
            <a:stretch/>
          </p:blipFill>
          <p:spPr>
            <a:xfrm>
              <a:off x="10720557" y="2233997"/>
              <a:ext cx="267383" cy="239421"/>
            </a:xfrm>
            <a:prstGeom prst="rect">
              <a:avLst/>
            </a:prstGeom>
            <a:noFill/>
            <a:ln>
              <a:noFill/>
            </a:ln>
          </p:spPr>
        </p:pic>
        <p:sp>
          <p:nvSpPr>
            <p:cNvPr id="141" name="Google Shape;141;p27"/>
            <p:cNvSpPr/>
            <p:nvPr/>
          </p:nvSpPr>
          <p:spPr>
            <a:xfrm>
              <a:off x="10718584" y="2354033"/>
              <a:ext cx="242570" cy="116839"/>
            </a:xfrm>
            <a:custGeom>
              <a:rect b="b" l="l" r="r" t="t"/>
              <a:pathLst>
                <a:path extrusionOk="0" h="116839" w="242570">
                  <a:moveTo>
                    <a:pt x="96912" y="116661"/>
                  </a:moveTo>
                  <a:lnTo>
                    <a:pt x="38416" y="112521"/>
                  </a:lnTo>
                  <a:lnTo>
                    <a:pt x="38099" y="116432"/>
                  </a:lnTo>
                  <a:lnTo>
                    <a:pt x="0" y="112178"/>
                  </a:lnTo>
                  <a:lnTo>
                    <a:pt x="15759" y="0"/>
                  </a:lnTo>
                  <a:lnTo>
                    <a:pt x="47305" y="2958"/>
                  </a:lnTo>
                  <a:lnTo>
                    <a:pt x="40334" y="88873"/>
                  </a:lnTo>
                  <a:lnTo>
                    <a:pt x="101002" y="88314"/>
                  </a:lnTo>
                  <a:lnTo>
                    <a:pt x="176147" y="84403"/>
                  </a:lnTo>
                  <a:lnTo>
                    <a:pt x="200836" y="80478"/>
                  </a:lnTo>
                  <a:lnTo>
                    <a:pt x="195109" y="29513"/>
                  </a:lnTo>
                  <a:lnTo>
                    <a:pt x="238466" y="21652"/>
                  </a:lnTo>
                  <a:lnTo>
                    <a:pt x="242416" y="98398"/>
                  </a:lnTo>
                  <a:lnTo>
                    <a:pt x="223480" y="103008"/>
                  </a:lnTo>
                  <a:lnTo>
                    <a:pt x="172197" y="111682"/>
                  </a:lnTo>
                  <a:lnTo>
                    <a:pt x="96912" y="116661"/>
                  </a:lnTo>
                  <a:close/>
                </a:path>
              </a:pathLst>
            </a:custGeom>
            <a:solidFill>
              <a:srgbClr val="BBCB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42" name="Google Shape;142;p27"/>
            <p:cNvPicPr preferRelativeResize="0"/>
            <p:nvPr/>
          </p:nvPicPr>
          <p:blipFill rotWithShape="1">
            <a:blip r:embed="rId7">
              <a:alphaModFix/>
            </a:blip>
            <a:srcRect b="0" l="0" r="0" t="0"/>
            <a:stretch/>
          </p:blipFill>
          <p:spPr>
            <a:xfrm>
              <a:off x="10412478" y="2434395"/>
              <a:ext cx="281309" cy="994603"/>
            </a:xfrm>
            <a:prstGeom prst="rect">
              <a:avLst/>
            </a:prstGeom>
            <a:noFill/>
            <a:ln>
              <a:noFill/>
            </a:ln>
          </p:spPr>
        </p:pic>
        <p:pic>
          <p:nvPicPr>
            <p:cNvPr id="143" name="Google Shape;143;p27"/>
            <p:cNvPicPr preferRelativeResize="0"/>
            <p:nvPr/>
          </p:nvPicPr>
          <p:blipFill rotWithShape="1">
            <a:blip r:embed="rId8">
              <a:alphaModFix/>
            </a:blip>
            <a:srcRect b="0" l="0" r="0" t="0"/>
            <a:stretch/>
          </p:blipFill>
          <p:spPr>
            <a:xfrm>
              <a:off x="10780672" y="2433025"/>
              <a:ext cx="490263" cy="995972"/>
            </a:xfrm>
            <a:prstGeom prst="rect">
              <a:avLst/>
            </a:prstGeom>
            <a:noFill/>
            <a:ln>
              <a:noFill/>
            </a:ln>
          </p:spPr>
        </p:pic>
        <p:pic>
          <p:nvPicPr>
            <p:cNvPr id="144" name="Google Shape;144;p27"/>
            <p:cNvPicPr preferRelativeResize="0"/>
            <p:nvPr/>
          </p:nvPicPr>
          <p:blipFill rotWithShape="1">
            <a:blip r:embed="rId9">
              <a:alphaModFix/>
            </a:blip>
            <a:srcRect b="0" l="0" r="0" t="0"/>
            <a:stretch/>
          </p:blipFill>
          <p:spPr>
            <a:xfrm>
              <a:off x="10513118" y="2436138"/>
              <a:ext cx="612669" cy="992859"/>
            </a:xfrm>
            <a:prstGeom prst="rect">
              <a:avLst/>
            </a:prstGeom>
            <a:noFill/>
            <a:ln>
              <a:noFill/>
            </a:ln>
          </p:spPr>
        </p:pic>
        <p:sp>
          <p:nvSpPr>
            <p:cNvPr id="145" name="Google Shape;145;p27"/>
            <p:cNvSpPr/>
            <p:nvPr/>
          </p:nvSpPr>
          <p:spPr>
            <a:xfrm>
              <a:off x="10773774" y="2237926"/>
              <a:ext cx="158115" cy="248285"/>
            </a:xfrm>
            <a:custGeom>
              <a:rect b="b" l="l" r="r" t="t"/>
              <a:pathLst>
                <a:path extrusionOk="0" h="248285" w="158115">
                  <a:moveTo>
                    <a:pt x="88686" y="247952"/>
                  </a:moveTo>
                  <a:lnTo>
                    <a:pt x="0" y="157430"/>
                  </a:lnTo>
                  <a:lnTo>
                    <a:pt x="13793" y="0"/>
                  </a:lnTo>
                  <a:lnTo>
                    <a:pt x="143873" y="0"/>
                  </a:lnTo>
                  <a:lnTo>
                    <a:pt x="157666" y="145618"/>
                  </a:lnTo>
                  <a:lnTo>
                    <a:pt x="88686" y="247952"/>
                  </a:lnTo>
                  <a:close/>
                </a:path>
              </a:pathLst>
            </a:custGeom>
            <a:solidFill>
              <a:srgbClr val="72161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46" name="Google Shape;146;p27"/>
            <p:cNvPicPr preferRelativeResize="0"/>
            <p:nvPr/>
          </p:nvPicPr>
          <p:blipFill rotWithShape="1">
            <a:blip r:embed="rId10">
              <a:alphaModFix/>
            </a:blip>
            <a:srcRect b="0" l="0" r="0" t="0"/>
            <a:stretch/>
          </p:blipFill>
          <p:spPr>
            <a:xfrm>
              <a:off x="10920852" y="2440557"/>
              <a:ext cx="167607" cy="789829"/>
            </a:xfrm>
            <a:prstGeom prst="rect">
              <a:avLst/>
            </a:prstGeom>
            <a:noFill/>
            <a:ln>
              <a:noFill/>
            </a:ln>
          </p:spPr>
        </p:pic>
        <p:pic>
          <p:nvPicPr>
            <p:cNvPr id="147" name="Google Shape;147;p27"/>
            <p:cNvPicPr preferRelativeResize="0"/>
            <p:nvPr/>
          </p:nvPicPr>
          <p:blipFill rotWithShape="1">
            <a:blip r:embed="rId11">
              <a:alphaModFix/>
            </a:blip>
            <a:srcRect b="0" l="0" r="0" t="0"/>
            <a:stretch/>
          </p:blipFill>
          <p:spPr>
            <a:xfrm>
              <a:off x="10603620" y="2448491"/>
              <a:ext cx="154201" cy="780585"/>
            </a:xfrm>
            <a:prstGeom prst="rect">
              <a:avLst/>
            </a:prstGeom>
            <a:noFill/>
            <a:ln>
              <a:noFill/>
            </a:ln>
          </p:spPr>
        </p:pic>
        <p:sp>
          <p:nvSpPr>
            <p:cNvPr id="148" name="Google Shape;148;p27"/>
            <p:cNvSpPr/>
            <p:nvPr/>
          </p:nvSpPr>
          <p:spPr>
            <a:xfrm>
              <a:off x="10773774" y="2210375"/>
              <a:ext cx="165735" cy="224154"/>
            </a:xfrm>
            <a:custGeom>
              <a:rect b="b" l="l" r="r" t="t"/>
              <a:pathLst>
                <a:path extrusionOk="0" h="224155" w="165734">
                  <a:moveTo>
                    <a:pt x="38247" y="224015"/>
                  </a:moveTo>
                  <a:lnTo>
                    <a:pt x="0" y="184980"/>
                  </a:lnTo>
                  <a:lnTo>
                    <a:pt x="10839" y="22137"/>
                  </a:lnTo>
                  <a:lnTo>
                    <a:pt x="147811" y="0"/>
                  </a:lnTo>
                  <a:lnTo>
                    <a:pt x="165554" y="163333"/>
                  </a:lnTo>
                  <a:lnTo>
                    <a:pt x="143503" y="194081"/>
                  </a:lnTo>
                  <a:lnTo>
                    <a:pt x="90661" y="129879"/>
                  </a:lnTo>
                  <a:lnTo>
                    <a:pt x="38247" y="224015"/>
                  </a:lnTo>
                  <a:close/>
                </a:path>
              </a:pathLst>
            </a:custGeom>
            <a:solidFill>
              <a:srgbClr val="72161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49" name="Google Shape;149;p27"/>
            <p:cNvSpPr/>
            <p:nvPr/>
          </p:nvSpPr>
          <p:spPr>
            <a:xfrm>
              <a:off x="10299802" y="2255646"/>
              <a:ext cx="1085215" cy="991869"/>
            </a:xfrm>
            <a:custGeom>
              <a:rect b="b" l="l" r="r" t="t"/>
              <a:pathLst>
                <a:path extrusionOk="0" h="991869" w="1085215">
                  <a:moveTo>
                    <a:pt x="464096" y="19672"/>
                  </a:moveTo>
                  <a:lnTo>
                    <a:pt x="122402" y="7861"/>
                  </a:lnTo>
                  <a:lnTo>
                    <a:pt x="0" y="919530"/>
                  </a:lnTo>
                  <a:lnTo>
                    <a:pt x="114452" y="957999"/>
                  </a:lnTo>
                  <a:lnTo>
                    <a:pt x="236588" y="979817"/>
                  </a:lnTo>
                  <a:lnTo>
                    <a:pt x="333781" y="989571"/>
                  </a:lnTo>
                  <a:lnTo>
                    <a:pt x="373430" y="991806"/>
                  </a:lnTo>
                  <a:lnTo>
                    <a:pt x="464096" y="19672"/>
                  </a:lnTo>
                  <a:close/>
                </a:path>
                <a:path extrusionOk="0" h="991869" w="1085215">
                  <a:moveTo>
                    <a:pt x="1084770" y="914755"/>
                  </a:moveTo>
                  <a:lnTo>
                    <a:pt x="1049807" y="708583"/>
                  </a:lnTo>
                  <a:lnTo>
                    <a:pt x="1000302" y="401154"/>
                  </a:lnTo>
                  <a:lnTo>
                    <a:pt x="936904" y="0"/>
                  </a:lnTo>
                  <a:lnTo>
                    <a:pt x="609942" y="7874"/>
                  </a:lnTo>
                  <a:lnTo>
                    <a:pt x="716368" y="991806"/>
                  </a:lnTo>
                  <a:lnTo>
                    <a:pt x="752614" y="990600"/>
                  </a:lnTo>
                  <a:lnTo>
                    <a:pt x="843711" y="982179"/>
                  </a:lnTo>
                  <a:lnTo>
                    <a:pt x="963244" y="959307"/>
                  </a:lnTo>
                  <a:lnTo>
                    <a:pt x="1084770" y="914755"/>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50" name="Google Shape;150;p27"/>
            <p:cNvSpPr/>
            <p:nvPr/>
          </p:nvSpPr>
          <p:spPr>
            <a:xfrm>
              <a:off x="10637780" y="1393660"/>
              <a:ext cx="356870" cy="683260"/>
            </a:xfrm>
            <a:custGeom>
              <a:rect b="b" l="l" r="r" t="t"/>
              <a:pathLst>
                <a:path extrusionOk="0" h="683260" w="356870">
                  <a:moveTo>
                    <a:pt x="356733" y="682898"/>
                  </a:moveTo>
                  <a:lnTo>
                    <a:pt x="57155" y="676995"/>
                  </a:lnTo>
                  <a:lnTo>
                    <a:pt x="0" y="112218"/>
                  </a:lnTo>
                  <a:lnTo>
                    <a:pt x="18315" y="95688"/>
                  </a:lnTo>
                  <a:lnTo>
                    <a:pt x="60038" y="59037"/>
                  </a:lnTo>
                  <a:lnTo>
                    <a:pt x="105330" y="21672"/>
                  </a:lnTo>
                  <a:lnTo>
                    <a:pt x="160076" y="848"/>
                  </a:lnTo>
                  <a:lnTo>
                    <a:pt x="198412" y="0"/>
                  </a:lnTo>
                  <a:lnTo>
                    <a:pt x="233891" y="335"/>
                  </a:lnTo>
                  <a:lnTo>
                    <a:pt x="251055" y="1739"/>
                  </a:lnTo>
                  <a:lnTo>
                    <a:pt x="267527" y="19830"/>
                  </a:lnTo>
                  <a:lnTo>
                    <a:pt x="346199" y="110675"/>
                  </a:lnTo>
                  <a:lnTo>
                    <a:pt x="356733" y="682898"/>
                  </a:lnTo>
                  <a:close/>
                </a:path>
              </a:pathLst>
            </a:custGeom>
            <a:solidFill>
              <a:srgbClr val="D4E1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51" name="Google Shape;151;p27"/>
            <p:cNvPicPr preferRelativeResize="0"/>
            <p:nvPr/>
          </p:nvPicPr>
          <p:blipFill rotWithShape="1">
            <a:blip r:embed="rId12">
              <a:alphaModFix/>
            </a:blip>
            <a:srcRect b="0" l="0" r="0" t="0"/>
            <a:stretch/>
          </p:blipFill>
          <p:spPr>
            <a:xfrm>
              <a:off x="10842755" y="1460618"/>
              <a:ext cx="141226" cy="289937"/>
            </a:xfrm>
            <a:prstGeom prst="rect">
              <a:avLst/>
            </a:prstGeom>
            <a:noFill/>
            <a:ln>
              <a:noFill/>
            </a:ln>
          </p:spPr>
        </p:pic>
        <p:pic>
          <p:nvPicPr>
            <p:cNvPr id="152" name="Google Shape;152;p27"/>
            <p:cNvPicPr preferRelativeResize="0"/>
            <p:nvPr/>
          </p:nvPicPr>
          <p:blipFill rotWithShape="1">
            <a:blip r:embed="rId13">
              <a:alphaModFix/>
            </a:blip>
            <a:srcRect b="0" l="0" r="0" t="0"/>
            <a:stretch/>
          </p:blipFill>
          <p:spPr>
            <a:xfrm>
              <a:off x="10661438" y="1389565"/>
              <a:ext cx="322543" cy="467251"/>
            </a:xfrm>
            <a:prstGeom prst="rect">
              <a:avLst/>
            </a:prstGeom>
            <a:noFill/>
            <a:ln>
              <a:noFill/>
            </a:ln>
          </p:spPr>
        </p:pic>
        <p:pic>
          <p:nvPicPr>
            <p:cNvPr id="153" name="Google Shape;153;p27"/>
            <p:cNvPicPr preferRelativeResize="0"/>
            <p:nvPr/>
          </p:nvPicPr>
          <p:blipFill rotWithShape="1">
            <a:blip r:embed="rId14">
              <a:alphaModFix/>
            </a:blip>
            <a:srcRect b="0" l="0" r="0" t="0"/>
            <a:stretch/>
          </p:blipFill>
          <p:spPr>
            <a:xfrm>
              <a:off x="10771758" y="1388987"/>
              <a:ext cx="96046" cy="107460"/>
            </a:xfrm>
            <a:prstGeom prst="rect">
              <a:avLst/>
            </a:prstGeom>
            <a:noFill/>
            <a:ln>
              <a:noFill/>
            </a:ln>
          </p:spPr>
        </p:pic>
        <p:sp>
          <p:nvSpPr>
            <p:cNvPr id="154" name="Google Shape;154;p27"/>
            <p:cNvSpPr/>
            <p:nvPr/>
          </p:nvSpPr>
          <p:spPr>
            <a:xfrm>
              <a:off x="10737202" y="1389011"/>
              <a:ext cx="169545" cy="683895"/>
            </a:xfrm>
            <a:custGeom>
              <a:rect b="b" l="l" r="r" t="t"/>
              <a:pathLst>
                <a:path extrusionOk="0" h="683894" w="169545">
                  <a:moveTo>
                    <a:pt x="132575" y="14325"/>
                  </a:moveTo>
                  <a:lnTo>
                    <a:pt x="128600" y="12814"/>
                  </a:lnTo>
                  <a:lnTo>
                    <a:pt x="117513" y="9093"/>
                  </a:lnTo>
                  <a:lnTo>
                    <a:pt x="100736" y="4406"/>
                  </a:lnTo>
                  <a:lnTo>
                    <a:pt x="79590" y="0"/>
                  </a:lnTo>
                  <a:lnTo>
                    <a:pt x="85407" y="2844"/>
                  </a:lnTo>
                  <a:lnTo>
                    <a:pt x="99199" y="10782"/>
                  </a:lnTo>
                  <a:lnTo>
                    <a:pt x="115506" y="22948"/>
                  </a:lnTo>
                  <a:lnTo>
                    <a:pt x="128854" y="38493"/>
                  </a:lnTo>
                  <a:lnTo>
                    <a:pt x="132575" y="14325"/>
                  </a:lnTo>
                  <a:close/>
                </a:path>
                <a:path extrusionOk="0" h="683894" w="169545">
                  <a:moveTo>
                    <a:pt x="169481" y="294208"/>
                  </a:moveTo>
                  <a:lnTo>
                    <a:pt x="148031" y="224180"/>
                  </a:lnTo>
                  <a:lnTo>
                    <a:pt x="147828" y="225044"/>
                  </a:lnTo>
                  <a:lnTo>
                    <a:pt x="142633" y="206171"/>
                  </a:lnTo>
                  <a:lnTo>
                    <a:pt x="142925" y="206705"/>
                  </a:lnTo>
                  <a:lnTo>
                    <a:pt x="115671" y="98425"/>
                  </a:lnTo>
                  <a:lnTo>
                    <a:pt x="119126" y="92227"/>
                  </a:lnTo>
                  <a:lnTo>
                    <a:pt x="122135" y="81203"/>
                  </a:lnTo>
                  <a:lnTo>
                    <a:pt x="123698" y="71666"/>
                  </a:lnTo>
                  <a:lnTo>
                    <a:pt x="124155" y="67602"/>
                  </a:lnTo>
                  <a:lnTo>
                    <a:pt x="116738" y="79349"/>
                  </a:lnTo>
                  <a:lnTo>
                    <a:pt x="108851" y="88963"/>
                  </a:lnTo>
                  <a:lnTo>
                    <a:pt x="67792" y="89496"/>
                  </a:lnTo>
                  <a:lnTo>
                    <a:pt x="66192" y="92811"/>
                  </a:lnTo>
                  <a:lnTo>
                    <a:pt x="65443" y="94767"/>
                  </a:lnTo>
                  <a:lnTo>
                    <a:pt x="55918" y="86385"/>
                  </a:lnTo>
                  <a:lnTo>
                    <a:pt x="48742" y="77406"/>
                  </a:lnTo>
                  <a:lnTo>
                    <a:pt x="46164" y="73431"/>
                  </a:lnTo>
                  <a:lnTo>
                    <a:pt x="46634" y="75730"/>
                  </a:lnTo>
                  <a:lnTo>
                    <a:pt x="48183" y="81610"/>
                  </a:lnTo>
                  <a:lnTo>
                    <a:pt x="51079" y="89611"/>
                  </a:lnTo>
                  <a:lnTo>
                    <a:pt x="55549" y="98259"/>
                  </a:lnTo>
                  <a:lnTo>
                    <a:pt x="59194" y="101854"/>
                  </a:lnTo>
                  <a:lnTo>
                    <a:pt x="58775" y="101777"/>
                  </a:lnTo>
                  <a:lnTo>
                    <a:pt x="43154" y="205270"/>
                  </a:lnTo>
                  <a:lnTo>
                    <a:pt x="35839" y="249275"/>
                  </a:lnTo>
                  <a:lnTo>
                    <a:pt x="23215" y="323367"/>
                  </a:lnTo>
                  <a:lnTo>
                    <a:pt x="22733" y="334937"/>
                  </a:lnTo>
                  <a:lnTo>
                    <a:pt x="12979" y="408597"/>
                  </a:lnTo>
                  <a:lnTo>
                    <a:pt x="4622" y="535711"/>
                  </a:lnTo>
                  <a:lnTo>
                    <a:pt x="850" y="640359"/>
                  </a:lnTo>
                  <a:lnTo>
                    <a:pt x="0" y="683856"/>
                  </a:lnTo>
                  <a:lnTo>
                    <a:pt x="71551" y="667359"/>
                  </a:lnTo>
                  <a:lnTo>
                    <a:pt x="141071" y="658672"/>
                  </a:lnTo>
                  <a:lnTo>
                    <a:pt x="164223" y="657618"/>
                  </a:lnTo>
                  <a:lnTo>
                    <a:pt x="169481" y="294208"/>
                  </a:lnTo>
                  <a:close/>
                </a:path>
              </a:pathLst>
            </a:custGeom>
            <a:solidFill>
              <a:srgbClr val="72161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55" name="Google Shape;155;p27"/>
            <p:cNvSpPr/>
            <p:nvPr/>
          </p:nvSpPr>
          <p:spPr>
            <a:xfrm>
              <a:off x="10612090" y="1250164"/>
              <a:ext cx="398145" cy="113030"/>
            </a:xfrm>
            <a:custGeom>
              <a:rect b="b" l="l" r="r" t="t"/>
              <a:pathLst>
                <a:path extrusionOk="0" h="113030" w="398145">
                  <a:moveTo>
                    <a:pt x="206572" y="112982"/>
                  </a:moveTo>
                  <a:lnTo>
                    <a:pt x="65030" y="104939"/>
                  </a:lnTo>
                  <a:lnTo>
                    <a:pt x="0" y="98600"/>
                  </a:lnTo>
                  <a:lnTo>
                    <a:pt x="9533" y="60943"/>
                  </a:lnTo>
                  <a:lnTo>
                    <a:pt x="39686" y="31305"/>
                  </a:lnTo>
                  <a:lnTo>
                    <a:pt x="102974" y="9959"/>
                  </a:lnTo>
                  <a:lnTo>
                    <a:pt x="153464" y="3469"/>
                  </a:lnTo>
                  <a:lnTo>
                    <a:pt x="206802" y="0"/>
                  </a:lnTo>
                  <a:lnTo>
                    <a:pt x="259606" y="702"/>
                  </a:lnTo>
                  <a:lnTo>
                    <a:pt x="308497" y="6733"/>
                  </a:lnTo>
                  <a:lnTo>
                    <a:pt x="350095" y="19248"/>
                  </a:lnTo>
                  <a:lnTo>
                    <a:pt x="381018" y="39399"/>
                  </a:lnTo>
                  <a:lnTo>
                    <a:pt x="397888" y="68343"/>
                  </a:lnTo>
                  <a:lnTo>
                    <a:pt x="344299" y="106270"/>
                  </a:lnTo>
                  <a:lnTo>
                    <a:pt x="206572" y="112982"/>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56" name="Google Shape;156;p27"/>
            <p:cNvSpPr/>
            <p:nvPr/>
          </p:nvSpPr>
          <p:spPr>
            <a:xfrm>
              <a:off x="10639989" y="1243199"/>
              <a:ext cx="356870" cy="58419"/>
            </a:xfrm>
            <a:custGeom>
              <a:rect b="b" l="l" r="r" t="t"/>
              <a:pathLst>
                <a:path extrusionOk="0" h="58419" w="356870">
                  <a:moveTo>
                    <a:pt x="352739" y="57985"/>
                  </a:moveTo>
                  <a:lnTo>
                    <a:pt x="349970" y="56807"/>
                  </a:lnTo>
                  <a:lnTo>
                    <a:pt x="325621" y="40733"/>
                  </a:lnTo>
                  <a:lnTo>
                    <a:pt x="285705" y="27458"/>
                  </a:lnTo>
                  <a:lnTo>
                    <a:pt x="215643" y="17990"/>
                  </a:lnTo>
                  <a:lnTo>
                    <a:pt x="181853" y="17761"/>
                  </a:lnTo>
                  <a:lnTo>
                    <a:pt x="134707" y="19019"/>
                  </a:lnTo>
                  <a:lnTo>
                    <a:pt x="97196" y="21269"/>
                  </a:lnTo>
                  <a:lnTo>
                    <a:pt x="61121" y="29278"/>
                  </a:lnTo>
                  <a:lnTo>
                    <a:pt x="18288" y="47811"/>
                  </a:lnTo>
                  <a:lnTo>
                    <a:pt x="1789" y="54544"/>
                  </a:lnTo>
                  <a:lnTo>
                    <a:pt x="0" y="51297"/>
                  </a:lnTo>
                  <a:lnTo>
                    <a:pt x="3221" y="45065"/>
                  </a:lnTo>
                  <a:lnTo>
                    <a:pt x="1763" y="42839"/>
                  </a:lnTo>
                  <a:lnTo>
                    <a:pt x="13935" y="36026"/>
                  </a:lnTo>
                  <a:lnTo>
                    <a:pt x="48738" y="21100"/>
                  </a:lnTo>
                  <a:lnTo>
                    <a:pt x="103595" y="6333"/>
                  </a:lnTo>
                  <a:lnTo>
                    <a:pt x="175930" y="0"/>
                  </a:lnTo>
                  <a:lnTo>
                    <a:pt x="246545" y="5132"/>
                  </a:lnTo>
                  <a:lnTo>
                    <a:pt x="299839" y="17215"/>
                  </a:lnTo>
                  <a:lnTo>
                    <a:pt x="336305" y="33171"/>
                  </a:lnTo>
                  <a:lnTo>
                    <a:pt x="356432" y="49926"/>
                  </a:lnTo>
                  <a:lnTo>
                    <a:pt x="355160" y="50621"/>
                  </a:lnTo>
                  <a:lnTo>
                    <a:pt x="354199" y="54615"/>
                  </a:lnTo>
                  <a:lnTo>
                    <a:pt x="352739" y="57985"/>
                  </a:lnTo>
                  <a:close/>
                </a:path>
              </a:pathLst>
            </a:custGeom>
            <a:solidFill>
              <a:srgbClr val="FCFDF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57" name="Google Shape;157;p27"/>
            <p:cNvPicPr preferRelativeResize="0"/>
            <p:nvPr/>
          </p:nvPicPr>
          <p:blipFill rotWithShape="1">
            <a:blip r:embed="rId15">
              <a:alphaModFix/>
            </a:blip>
            <a:srcRect b="0" l="0" r="0" t="0"/>
            <a:stretch/>
          </p:blipFill>
          <p:spPr>
            <a:xfrm>
              <a:off x="10416055" y="2213600"/>
              <a:ext cx="356729" cy="188332"/>
            </a:xfrm>
            <a:prstGeom prst="rect">
              <a:avLst/>
            </a:prstGeom>
            <a:noFill/>
            <a:ln>
              <a:noFill/>
            </a:ln>
          </p:spPr>
        </p:pic>
        <p:sp>
          <p:nvSpPr>
            <p:cNvPr id="158" name="Google Shape;158;p27"/>
            <p:cNvSpPr/>
            <p:nvPr/>
          </p:nvSpPr>
          <p:spPr>
            <a:xfrm>
              <a:off x="10342905" y="1347279"/>
              <a:ext cx="949325" cy="711835"/>
            </a:xfrm>
            <a:custGeom>
              <a:rect b="b" l="l" r="r" t="t"/>
              <a:pathLst>
                <a:path extrusionOk="0" h="711835" w="949325">
                  <a:moveTo>
                    <a:pt x="430847" y="711581"/>
                  </a:moveTo>
                  <a:lnTo>
                    <a:pt x="425170" y="606082"/>
                  </a:lnTo>
                  <a:lnTo>
                    <a:pt x="418769" y="543572"/>
                  </a:lnTo>
                  <a:lnTo>
                    <a:pt x="290931" y="0"/>
                  </a:lnTo>
                  <a:lnTo>
                    <a:pt x="234061" y="22847"/>
                  </a:lnTo>
                  <a:lnTo>
                    <a:pt x="135318" y="59956"/>
                  </a:lnTo>
                  <a:lnTo>
                    <a:pt x="0" y="109778"/>
                  </a:lnTo>
                  <a:lnTo>
                    <a:pt x="6642" y="128638"/>
                  </a:lnTo>
                  <a:lnTo>
                    <a:pt x="20015" y="170129"/>
                  </a:lnTo>
                  <a:lnTo>
                    <a:pt x="37846" y="226771"/>
                  </a:lnTo>
                  <a:lnTo>
                    <a:pt x="109232" y="455726"/>
                  </a:lnTo>
                  <a:lnTo>
                    <a:pt x="115862" y="476250"/>
                  </a:lnTo>
                  <a:lnTo>
                    <a:pt x="123075" y="517334"/>
                  </a:lnTo>
                  <a:lnTo>
                    <a:pt x="132372" y="589610"/>
                  </a:lnTo>
                  <a:lnTo>
                    <a:pt x="143776" y="689051"/>
                  </a:lnTo>
                  <a:lnTo>
                    <a:pt x="430847" y="711581"/>
                  </a:lnTo>
                  <a:close/>
                </a:path>
                <a:path extrusionOk="0" h="711835" w="949325">
                  <a:moveTo>
                    <a:pt x="948905" y="89509"/>
                  </a:moveTo>
                  <a:lnTo>
                    <a:pt x="885278" y="71513"/>
                  </a:lnTo>
                  <a:lnTo>
                    <a:pt x="784834" y="41795"/>
                  </a:lnTo>
                  <a:lnTo>
                    <a:pt x="651205" y="1689"/>
                  </a:lnTo>
                  <a:lnTo>
                    <a:pt x="524802" y="546277"/>
                  </a:lnTo>
                  <a:lnTo>
                    <a:pt x="527418" y="709612"/>
                  </a:lnTo>
                  <a:lnTo>
                    <a:pt x="828814" y="680605"/>
                  </a:lnTo>
                  <a:lnTo>
                    <a:pt x="829957" y="662901"/>
                  </a:lnTo>
                  <a:lnTo>
                    <a:pt x="834097" y="616216"/>
                  </a:lnTo>
                  <a:lnTo>
                    <a:pt x="842365" y="550227"/>
                  </a:lnTo>
                  <a:lnTo>
                    <a:pt x="855865" y="474573"/>
                  </a:lnTo>
                  <a:lnTo>
                    <a:pt x="878471" y="376618"/>
                  </a:lnTo>
                  <a:lnTo>
                    <a:pt x="909561" y="248450"/>
                  </a:lnTo>
                  <a:lnTo>
                    <a:pt x="948905" y="89509"/>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59" name="Google Shape;159;p27"/>
            <p:cNvPicPr preferRelativeResize="0"/>
            <p:nvPr/>
          </p:nvPicPr>
          <p:blipFill rotWithShape="1">
            <a:blip r:embed="rId16">
              <a:alphaModFix/>
            </a:blip>
            <a:srcRect b="0" l="0" r="0" t="0"/>
            <a:stretch/>
          </p:blipFill>
          <p:spPr>
            <a:xfrm>
              <a:off x="10995931" y="1349167"/>
              <a:ext cx="300492" cy="88191"/>
            </a:xfrm>
            <a:prstGeom prst="rect">
              <a:avLst/>
            </a:prstGeom>
            <a:noFill/>
            <a:ln>
              <a:noFill/>
            </a:ln>
          </p:spPr>
        </p:pic>
        <p:pic>
          <p:nvPicPr>
            <p:cNvPr id="160" name="Google Shape;160;p27"/>
            <p:cNvPicPr preferRelativeResize="0"/>
            <p:nvPr/>
          </p:nvPicPr>
          <p:blipFill rotWithShape="1">
            <a:blip r:embed="rId17">
              <a:alphaModFix/>
            </a:blip>
            <a:srcRect b="0" l="0" r="0" t="0"/>
            <a:stretch/>
          </p:blipFill>
          <p:spPr>
            <a:xfrm>
              <a:off x="10342926" y="1337946"/>
              <a:ext cx="305199" cy="119098"/>
            </a:xfrm>
            <a:prstGeom prst="rect">
              <a:avLst/>
            </a:prstGeom>
            <a:noFill/>
            <a:ln>
              <a:noFill/>
            </a:ln>
          </p:spPr>
        </p:pic>
        <p:pic>
          <p:nvPicPr>
            <p:cNvPr id="161" name="Google Shape;161;p27"/>
            <p:cNvPicPr preferRelativeResize="0"/>
            <p:nvPr/>
          </p:nvPicPr>
          <p:blipFill rotWithShape="1">
            <a:blip r:embed="rId18">
              <a:alphaModFix/>
            </a:blip>
            <a:srcRect b="0" l="0" r="0" t="0"/>
            <a:stretch/>
          </p:blipFill>
          <p:spPr>
            <a:xfrm>
              <a:off x="10679059" y="1197379"/>
              <a:ext cx="264012" cy="191692"/>
            </a:xfrm>
            <a:prstGeom prst="rect">
              <a:avLst/>
            </a:prstGeom>
            <a:noFill/>
            <a:ln>
              <a:noFill/>
            </a:ln>
          </p:spPr>
        </p:pic>
        <p:pic>
          <p:nvPicPr>
            <p:cNvPr id="162" name="Google Shape;162;p27"/>
            <p:cNvPicPr preferRelativeResize="0"/>
            <p:nvPr/>
          </p:nvPicPr>
          <p:blipFill rotWithShape="1">
            <a:blip r:embed="rId19">
              <a:alphaModFix/>
            </a:blip>
            <a:srcRect b="0" l="0" r="0" t="0"/>
            <a:stretch/>
          </p:blipFill>
          <p:spPr>
            <a:xfrm>
              <a:off x="10899254" y="2192667"/>
              <a:ext cx="342849" cy="104542"/>
            </a:xfrm>
            <a:prstGeom prst="rect">
              <a:avLst/>
            </a:prstGeom>
            <a:noFill/>
            <a:ln>
              <a:noFill/>
            </a:ln>
          </p:spPr>
        </p:pic>
        <p:pic>
          <p:nvPicPr>
            <p:cNvPr id="163" name="Google Shape;163;p27"/>
            <p:cNvPicPr preferRelativeResize="0"/>
            <p:nvPr/>
          </p:nvPicPr>
          <p:blipFill rotWithShape="1">
            <a:blip r:embed="rId20">
              <a:alphaModFix/>
            </a:blip>
            <a:srcRect b="0" l="0" r="0" t="0"/>
            <a:stretch/>
          </p:blipFill>
          <p:spPr>
            <a:xfrm>
              <a:off x="10867714" y="1438467"/>
              <a:ext cx="428345" cy="622316"/>
            </a:xfrm>
            <a:prstGeom prst="rect">
              <a:avLst/>
            </a:prstGeom>
            <a:noFill/>
            <a:ln>
              <a:noFill/>
            </a:ln>
          </p:spPr>
        </p:pic>
        <p:sp>
          <p:nvSpPr>
            <p:cNvPr id="164" name="Google Shape;164;p27"/>
            <p:cNvSpPr/>
            <p:nvPr/>
          </p:nvSpPr>
          <p:spPr>
            <a:xfrm>
              <a:off x="11158677" y="1438468"/>
              <a:ext cx="238760" cy="802640"/>
            </a:xfrm>
            <a:custGeom>
              <a:rect b="b" l="l" r="r" t="t"/>
              <a:pathLst>
                <a:path extrusionOk="0" h="802639" w="238759">
                  <a:moveTo>
                    <a:pt x="191707" y="802266"/>
                  </a:moveTo>
                  <a:lnTo>
                    <a:pt x="184514" y="751439"/>
                  </a:lnTo>
                  <a:lnTo>
                    <a:pt x="171144" y="701916"/>
                  </a:lnTo>
                  <a:lnTo>
                    <a:pt x="151241" y="654914"/>
                  </a:lnTo>
                  <a:lnTo>
                    <a:pt x="124447" y="611651"/>
                  </a:lnTo>
                  <a:lnTo>
                    <a:pt x="77030" y="582756"/>
                  </a:lnTo>
                  <a:lnTo>
                    <a:pt x="18885" y="577070"/>
                  </a:lnTo>
                  <a:lnTo>
                    <a:pt x="0" y="447676"/>
                  </a:lnTo>
                  <a:lnTo>
                    <a:pt x="20352" y="343758"/>
                  </a:lnTo>
                  <a:lnTo>
                    <a:pt x="36292" y="265887"/>
                  </a:lnTo>
                  <a:lnTo>
                    <a:pt x="55231" y="191261"/>
                  </a:lnTo>
                  <a:lnTo>
                    <a:pt x="72444" y="136336"/>
                  </a:lnTo>
                  <a:lnTo>
                    <a:pt x="94831" y="72577"/>
                  </a:lnTo>
                  <a:lnTo>
                    <a:pt x="137379" y="0"/>
                  </a:lnTo>
                  <a:lnTo>
                    <a:pt x="150759" y="21046"/>
                  </a:lnTo>
                  <a:lnTo>
                    <a:pt x="163563" y="71097"/>
                  </a:lnTo>
                  <a:lnTo>
                    <a:pt x="175019" y="136477"/>
                  </a:lnTo>
                  <a:lnTo>
                    <a:pt x="184352" y="203512"/>
                  </a:lnTo>
                  <a:lnTo>
                    <a:pt x="193560" y="287850"/>
                  </a:lnTo>
                  <a:lnTo>
                    <a:pt x="199104" y="319064"/>
                  </a:lnTo>
                  <a:lnTo>
                    <a:pt x="211014" y="374981"/>
                  </a:lnTo>
                  <a:lnTo>
                    <a:pt x="224671" y="441947"/>
                  </a:lnTo>
                  <a:lnTo>
                    <a:pt x="235454" y="506309"/>
                  </a:lnTo>
                  <a:lnTo>
                    <a:pt x="238743" y="554413"/>
                  </a:lnTo>
                  <a:lnTo>
                    <a:pt x="234635" y="602444"/>
                  </a:lnTo>
                  <a:lnTo>
                    <a:pt x="227093" y="665885"/>
                  </a:lnTo>
                  <a:lnTo>
                    <a:pt x="217291" y="730029"/>
                  </a:lnTo>
                  <a:lnTo>
                    <a:pt x="195599" y="801596"/>
                  </a:lnTo>
                  <a:lnTo>
                    <a:pt x="191707" y="802266"/>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65" name="Google Shape;165;p27"/>
            <p:cNvPicPr preferRelativeResize="0"/>
            <p:nvPr/>
          </p:nvPicPr>
          <p:blipFill rotWithShape="1">
            <a:blip r:embed="rId21">
              <a:alphaModFix/>
            </a:blip>
            <a:srcRect b="0" l="0" r="0" t="0"/>
            <a:stretch/>
          </p:blipFill>
          <p:spPr>
            <a:xfrm>
              <a:off x="11147528" y="1683661"/>
              <a:ext cx="205256" cy="369091"/>
            </a:xfrm>
            <a:prstGeom prst="rect">
              <a:avLst/>
            </a:prstGeom>
            <a:noFill/>
            <a:ln>
              <a:noFill/>
            </a:ln>
          </p:spPr>
        </p:pic>
        <p:sp>
          <p:nvSpPr>
            <p:cNvPr id="166" name="Google Shape;166;p27"/>
            <p:cNvSpPr/>
            <p:nvPr/>
          </p:nvSpPr>
          <p:spPr>
            <a:xfrm>
              <a:off x="10836715" y="1835499"/>
              <a:ext cx="483234" cy="432434"/>
            </a:xfrm>
            <a:custGeom>
              <a:rect b="b" l="l" r="r" t="t"/>
              <a:pathLst>
                <a:path extrusionOk="0" h="432435" w="483234">
                  <a:moveTo>
                    <a:pt x="0" y="432199"/>
                  </a:moveTo>
                  <a:lnTo>
                    <a:pt x="588" y="375460"/>
                  </a:lnTo>
                  <a:lnTo>
                    <a:pt x="135886" y="202210"/>
                  </a:lnTo>
                  <a:lnTo>
                    <a:pt x="266146" y="58187"/>
                  </a:lnTo>
                  <a:lnTo>
                    <a:pt x="304518" y="30943"/>
                  </a:lnTo>
                  <a:lnTo>
                    <a:pt x="346498" y="11730"/>
                  </a:lnTo>
                  <a:lnTo>
                    <a:pt x="389091" y="0"/>
                  </a:lnTo>
                  <a:lnTo>
                    <a:pt x="401286" y="1578"/>
                  </a:lnTo>
                  <a:lnTo>
                    <a:pt x="408449" y="6768"/>
                  </a:lnTo>
                  <a:lnTo>
                    <a:pt x="410539" y="14260"/>
                  </a:lnTo>
                  <a:lnTo>
                    <a:pt x="407511" y="22745"/>
                  </a:lnTo>
                  <a:lnTo>
                    <a:pt x="390729" y="35507"/>
                  </a:lnTo>
                  <a:lnTo>
                    <a:pt x="362741" y="49916"/>
                  </a:lnTo>
                  <a:lnTo>
                    <a:pt x="336471" y="61697"/>
                  </a:lnTo>
                  <a:lnTo>
                    <a:pt x="324843" y="66574"/>
                  </a:lnTo>
                  <a:lnTo>
                    <a:pt x="385135" y="52389"/>
                  </a:lnTo>
                  <a:lnTo>
                    <a:pt x="402763" y="48615"/>
                  </a:lnTo>
                  <a:lnTo>
                    <a:pt x="416962" y="46773"/>
                  </a:lnTo>
                  <a:lnTo>
                    <a:pt x="436190" y="46145"/>
                  </a:lnTo>
                  <a:lnTo>
                    <a:pt x="454490" y="48934"/>
                  </a:lnTo>
                  <a:lnTo>
                    <a:pt x="465905" y="57342"/>
                  </a:lnTo>
                  <a:lnTo>
                    <a:pt x="466911" y="67974"/>
                  </a:lnTo>
                  <a:lnTo>
                    <a:pt x="461352" y="75829"/>
                  </a:lnTo>
                  <a:lnTo>
                    <a:pt x="454298" y="80696"/>
                  </a:lnTo>
                  <a:lnTo>
                    <a:pt x="450820" y="82366"/>
                  </a:lnTo>
                  <a:lnTo>
                    <a:pt x="476628" y="86857"/>
                  </a:lnTo>
                  <a:lnTo>
                    <a:pt x="482999" y="96921"/>
                  </a:lnTo>
                  <a:lnTo>
                    <a:pt x="477924" y="107623"/>
                  </a:lnTo>
                  <a:lnTo>
                    <a:pt x="469384" y="114029"/>
                  </a:lnTo>
                  <a:lnTo>
                    <a:pt x="460814" y="116321"/>
                  </a:lnTo>
                  <a:lnTo>
                    <a:pt x="432972" y="122374"/>
                  </a:lnTo>
                  <a:lnTo>
                    <a:pt x="442172" y="125713"/>
                  </a:lnTo>
                  <a:lnTo>
                    <a:pt x="445483" y="133715"/>
                  </a:lnTo>
                  <a:lnTo>
                    <a:pt x="444723" y="142803"/>
                  </a:lnTo>
                  <a:lnTo>
                    <a:pt x="441711" y="149396"/>
                  </a:lnTo>
                  <a:lnTo>
                    <a:pt x="427639" y="159809"/>
                  </a:lnTo>
                  <a:lnTo>
                    <a:pt x="400668" y="177788"/>
                  </a:lnTo>
                  <a:lnTo>
                    <a:pt x="373053" y="195872"/>
                  </a:lnTo>
                  <a:lnTo>
                    <a:pt x="357046" y="206597"/>
                  </a:lnTo>
                  <a:lnTo>
                    <a:pt x="338980" y="223612"/>
                  </a:lnTo>
                  <a:lnTo>
                    <a:pt x="301698" y="259576"/>
                  </a:lnTo>
                  <a:lnTo>
                    <a:pt x="255891" y="302830"/>
                  </a:lnTo>
                  <a:lnTo>
                    <a:pt x="212248" y="341712"/>
                  </a:lnTo>
                  <a:lnTo>
                    <a:pt x="181461" y="364562"/>
                  </a:lnTo>
                  <a:lnTo>
                    <a:pt x="138486" y="382827"/>
                  </a:lnTo>
                  <a:lnTo>
                    <a:pt x="77733" y="405221"/>
                  </a:lnTo>
                  <a:lnTo>
                    <a:pt x="23479" y="424196"/>
                  </a:lnTo>
                  <a:lnTo>
                    <a:pt x="0" y="432199"/>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67" name="Google Shape;167;p27"/>
            <p:cNvPicPr preferRelativeResize="0"/>
            <p:nvPr/>
          </p:nvPicPr>
          <p:blipFill rotWithShape="1">
            <a:blip r:embed="rId22">
              <a:alphaModFix/>
            </a:blip>
            <a:srcRect b="0" l="0" r="0" t="0"/>
            <a:stretch/>
          </p:blipFill>
          <p:spPr>
            <a:xfrm>
              <a:off x="10980077" y="1964162"/>
              <a:ext cx="306669" cy="61997"/>
            </a:xfrm>
            <a:prstGeom prst="rect">
              <a:avLst/>
            </a:prstGeom>
            <a:noFill/>
            <a:ln>
              <a:noFill/>
            </a:ln>
          </p:spPr>
        </p:pic>
        <p:sp>
          <p:nvSpPr>
            <p:cNvPr id="168" name="Google Shape;168;p27"/>
            <p:cNvSpPr/>
            <p:nvPr/>
          </p:nvSpPr>
          <p:spPr>
            <a:xfrm>
              <a:off x="11208855" y="1833028"/>
              <a:ext cx="88900" cy="146050"/>
            </a:xfrm>
            <a:custGeom>
              <a:rect b="b" l="l" r="r" t="t"/>
              <a:pathLst>
                <a:path extrusionOk="0" h="146050" w="88900">
                  <a:moveTo>
                    <a:pt x="33439" y="9398"/>
                  </a:moveTo>
                  <a:lnTo>
                    <a:pt x="30861" y="2844"/>
                  </a:lnTo>
                  <a:lnTo>
                    <a:pt x="25400" y="0"/>
                  </a:lnTo>
                  <a:lnTo>
                    <a:pt x="9944" y="101"/>
                  </a:lnTo>
                  <a:lnTo>
                    <a:pt x="977" y="5892"/>
                  </a:lnTo>
                  <a:lnTo>
                    <a:pt x="254" y="8737"/>
                  </a:lnTo>
                  <a:lnTo>
                    <a:pt x="0" y="14935"/>
                  </a:lnTo>
                  <a:lnTo>
                    <a:pt x="3175" y="20942"/>
                  </a:lnTo>
                  <a:lnTo>
                    <a:pt x="12738" y="23215"/>
                  </a:lnTo>
                  <a:lnTo>
                    <a:pt x="17602" y="22987"/>
                  </a:lnTo>
                  <a:lnTo>
                    <a:pt x="19100" y="22847"/>
                  </a:lnTo>
                  <a:lnTo>
                    <a:pt x="20802" y="22301"/>
                  </a:lnTo>
                  <a:lnTo>
                    <a:pt x="26301" y="20878"/>
                  </a:lnTo>
                  <a:lnTo>
                    <a:pt x="32219" y="16471"/>
                  </a:lnTo>
                  <a:lnTo>
                    <a:pt x="33439" y="9398"/>
                  </a:lnTo>
                  <a:close/>
                </a:path>
                <a:path extrusionOk="0" h="146050" w="88900">
                  <a:moveTo>
                    <a:pt x="68110" y="137426"/>
                  </a:moveTo>
                  <a:lnTo>
                    <a:pt x="67919" y="131724"/>
                  </a:lnTo>
                  <a:lnTo>
                    <a:pt x="64681" y="127038"/>
                  </a:lnTo>
                  <a:lnTo>
                    <a:pt x="59690" y="125704"/>
                  </a:lnTo>
                  <a:lnTo>
                    <a:pt x="46926" y="128282"/>
                  </a:lnTo>
                  <a:lnTo>
                    <a:pt x="40487" y="134226"/>
                  </a:lnTo>
                  <a:lnTo>
                    <a:pt x="40347" y="136563"/>
                  </a:lnTo>
                  <a:lnTo>
                    <a:pt x="41186" y="141427"/>
                  </a:lnTo>
                  <a:lnTo>
                    <a:pt x="44831" y="145592"/>
                  </a:lnTo>
                  <a:lnTo>
                    <a:pt x="53124" y="145821"/>
                  </a:lnTo>
                  <a:lnTo>
                    <a:pt x="57099" y="144856"/>
                  </a:lnTo>
                  <a:lnTo>
                    <a:pt x="58331" y="144500"/>
                  </a:lnTo>
                  <a:lnTo>
                    <a:pt x="59639" y="143802"/>
                  </a:lnTo>
                  <a:lnTo>
                    <a:pt x="63931" y="141808"/>
                  </a:lnTo>
                  <a:lnTo>
                    <a:pt x="68110" y="137426"/>
                  </a:lnTo>
                  <a:close/>
                </a:path>
                <a:path extrusionOk="0" h="146050" w="88900">
                  <a:moveTo>
                    <a:pt x="88569" y="62509"/>
                  </a:moveTo>
                  <a:lnTo>
                    <a:pt x="87503" y="55168"/>
                  </a:lnTo>
                  <a:lnTo>
                    <a:pt x="82562" y="50901"/>
                  </a:lnTo>
                  <a:lnTo>
                    <a:pt x="71678" y="49390"/>
                  </a:lnTo>
                  <a:lnTo>
                    <a:pt x="63296" y="49593"/>
                  </a:lnTo>
                  <a:lnTo>
                    <a:pt x="57886" y="50495"/>
                  </a:lnTo>
                  <a:lnTo>
                    <a:pt x="55994" y="51028"/>
                  </a:lnTo>
                  <a:lnTo>
                    <a:pt x="54533" y="53771"/>
                  </a:lnTo>
                  <a:lnTo>
                    <a:pt x="52781" y="60058"/>
                  </a:lnTo>
                  <a:lnTo>
                    <a:pt x="54610" y="66992"/>
                  </a:lnTo>
                  <a:lnTo>
                    <a:pt x="63893" y="71640"/>
                  </a:lnTo>
                  <a:lnTo>
                    <a:pt x="68973" y="72605"/>
                  </a:lnTo>
                  <a:lnTo>
                    <a:pt x="70561" y="72821"/>
                  </a:lnTo>
                  <a:lnTo>
                    <a:pt x="72440" y="72682"/>
                  </a:lnTo>
                  <a:lnTo>
                    <a:pt x="78435" y="72555"/>
                  </a:lnTo>
                  <a:lnTo>
                    <a:pt x="85610" y="69469"/>
                  </a:lnTo>
                  <a:lnTo>
                    <a:pt x="88569" y="62509"/>
                  </a:lnTo>
                  <a:close/>
                </a:path>
              </a:pathLst>
            </a:custGeom>
            <a:solidFill>
              <a:srgbClr val="F6E0B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69" name="Google Shape;169;p27"/>
            <p:cNvPicPr preferRelativeResize="0"/>
            <p:nvPr/>
          </p:nvPicPr>
          <p:blipFill rotWithShape="1">
            <a:blip r:embed="rId23">
              <a:alphaModFix/>
            </a:blip>
            <a:srcRect b="0" l="0" r="0" t="0"/>
            <a:stretch/>
          </p:blipFill>
          <p:spPr>
            <a:xfrm>
              <a:off x="11088382" y="1845813"/>
              <a:ext cx="230712" cy="169364"/>
            </a:xfrm>
            <a:prstGeom prst="rect">
              <a:avLst/>
            </a:prstGeom>
            <a:noFill/>
            <a:ln>
              <a:noFill/>
            </a:ln>
          </p:spPr>
        </p:pic>
        <p:pic>
          <p:nvPicPr>
            <p:cNvPr id="170" name="Google Shape;170;p27"/>
            <p:cNvPicPr preferRelativeResize="0"/>
            <p:nvPr/>
          </p:nvPicPr>
          <p:blipFill rotWithShape="1">
            <a:blip r:embed="rId24">
              <a:alphaModFix/>
            </a:blip>
            <a:srcRect b="0" l="0" r="0" t="0"/>
            <a:stretch/>
          </p:blipFill>
          <p:spPr>
            <a:xfrm>
              <a:off x="10348468" y="1454852"/>
              <a:ext cx="425755" cy="570547"/>
            </a:xfrm>
            <a:prstGeom prst="rect">
              <a:avLst/>
            </a:prstGeom>
            <a:noFill/>
            <a:ln>
              <a:noFill/>
            </a:ln>
          </p:spPr>
        </p:pic>
        <p:pic>
          <p:nvPicPr>
            <p:cNvPr id="171" name="Google Shape;171;p27"/>
            <p:cNvPicPr preferRelativeResize="0"/>
            <p:nvPr/>
          </p:nvPicPr>
          <p:blipFill rotWithShape="1">
            <a:blip r:embed="rId25">
              <a:alphaModFix/>
            </a:blip>
            <a:srcRect b="0" l="0" r="0" t="0"/>
            <a:stretch/>
          </p:blipFill>
          <p:spPr>
            <a:xfrm>
              <a:off x="11023915" y="1841977"/>
              <a:ext cx="204913" cy="138415"/>
            </a:xfrm>
            <a:prstGeom prst="rect">
              <a:avLst/>
            </a:prstGeom>
            <a:noFill/>
            <a:ln>
              <a:noFill/>
            </a:ln>
          </p:spPr>
        </p:pic>
        <p:sp>
          <p:nvSpPr>
            <p:cNvPr id="172" name="Google Shape;172;p27"/>
            <p:cNvSpPr/>
            <p:nvPr/>
          </p:nvSpPr>
          <p:spPr>
            <a:xfrm>
              <a:off x="11279192" y="1916479"/>
              <a:ext cx="34925" cy="23495"/>
            </a:xfrm>
            <a:custGeom>
              <a:rect b="b" l="l" r="r" t="t"/>
              <a:pathLst>
                <a:path extrusionOk="0" h="23494" w="34925">
                  <a:moveTo>
                    <a:pt x="18594" y="23119"/>
                  </a:moveTo>
                  <a:lnTo>
                    <a:pt x="17046" y="23108"/>
                  </a:lnTo>
                  <a:lnTo>
                    <a:pt x="12038" y="22821"/>
                  </a:lnTo>
                  <a:lnTo>
                    <a:pt x="2553" y="19431"/>
                  </a:lnTo>
                  <a:lnTo>
                    <a:pt x="0" y="12866"/>
                  </a:lnTo>
                  <a:lnTo>
                    <a:pt x="16992" y="0"/>
                  </a:lnTo>
                  <a:lnTo>
                    <a:pt x="27663" y="104"/>
                  </a:lnTo>
                  <a:lnTo>
                    <a:pt x="32907" y="3652"/>
                  </a:lnTo>
                  <a:lnTo>
                    <a:pt x="34781" y="10721"/>
                  </a:lnTo>
                  <a:lnTo>
                    <a:pt x="32722" y="17919"/>
                  </a:lnTo>
                  <a:lnTo>
                    <a:pt x="26171" y="21853"/>
                  </a:lnTo>
                  <a:lnTo>
                    <a:pt x="20397" y="22739"/>
                  </a:lnTo>
                  <a:lnTo>
                    <a:pt x="18594" y="23119"/>
                  </a:lnTo>
                  <a:close/>
                </a:path>
              </a:pathLst>
            </a:custGeom>
            <a:solidFill>
              <a:srgbClr val="F6E0B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3" name="Google Shape;173;p27"/>
            <p:cNvSpPr/>
            <p:nvPr/>
          </p:nvSpPr>
          <p:spPr>
            <a:xfrm>
              <a:off x="10818115" y="2204331"/>
              <a:ext cx="140970" cy="73025"/>
            </a:xfrm>
            <a:custGeom>
              <a:rect b="b" l="l" r="r" t="t"/>
              <a:pathLst>
                <a:path extrusionOk="0" h="73025" w="140970">
                  <a:moveTo>
                    <a:pt x="5928" y="72621"/>
                  </a:moveTo>
                  <a:lnTo>
                    <a:pt x="0" y="0"/>
                  </a:lnTo>
                  <a:lnTo>
                    <a:pt x="140401" y="24494"/>
                  </a:lnTo>
                  <a:lnTo>
                    <a:pt x="5928" y="72621"/>
                  </a:lnTo>
                  <a:close/>
                </a:path>
              </a:pathLst>
            </a:custGeom>
            <a:solidFill>
              <a:srgbClr val="EEC89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74" name="Google Shape;174;p27"/>
            <p:cNvPicPr preferRelativeResize="0"/>
            <p:nvPr/>
          </p:nvPicPr>
          <p:blipFill rotWithShape="1">
            <a:blip r:embed="rId26">
              <a:alphaModFix/>
            </a:blip>
            <a:srcRect b="0" l="0" r="0" t="0"/>
            <a:stretch/>
          </p:blipFill>
          <p:spPr>
            <a:xfrm>
              <a:off x="10811350" y="2206863"/>
              <a:ext cx="74427" cy="81065"/>
            </a:xfrm>
            <a:prstGeom prst="rect">
              <a:avLst/>
            </a:prstGeom>
            <a:noFill/>
            <a:ln>
              <a:noFill/>
            </a:ln>
          </p:spPr>
        </p:pic>
        <p:sp>
          <p:nvSpPr>
            <p:cNvPr id="175" name="Google Shape;175;p27"/>
            <p:cNvSpPr/>
            <p:nvPr/>
          </p:nvSpPr>
          <p:spPr>
            <a:xfrm>
              <a:off x="10253178" y="1454745"/>
              <a:ext cx="629285" cy="936625"/>
            </a:xfrm>
            <a:custGeom>
              <a:rect b="b" l="l" r="r" t="t"/>
              <a:pathLst>
                <a:path extrusionOk="0" h="936625" w="629284">
                  <a:moveTo>
                    <a:pt x="555260" y="936389"/>
                  </a:moveTo>
                  <a:lnTo>
                    <a:pt x="438473" y="895001"/>
                  </a:lnTo>
                  <a:lnTo>
                    <a:pt x="348720" y="864133"/>
                  </a:lnTo>
                  <a:lnTo>
                    <a:pt x="288044" y="845031"/>
                  </a:lnTo>
                  <a:lnTo>
                    <a:pt x="230674" y="833765"/>
                  </a:lnTo>
                  <a:lnTo>
                    <a:pt x="148206" y="820125"/>
                  </a:lnTo>
                  <a:lnTo>
                    <a:pt x="42016" y="803792"/>
                  </a:lnTo>
                  <a:lnTo>
                    <a:pt x="33371" y="798155"/>
                  </a:lnTo>
                  <a:lnTo>
                    <a:pt x="15458" y="766019"/>
                  </a:lnTo>
                  <a:lnTo>
                    <a:pt x="321" y="684542"/>
                  </a:lnTo>
                  <a:lnTo>
                    <a:pt x="0" y="530883"/>
                  </a:lnTo>
                  <a:lnTo>
                    <a:pt x="4449" y="480465"/>
                  </a:lnTo>
                  <a:lnTo>
                    <a:pt x="11228" y="427426"/>
                  </a:lnTo>
                  <a:lnTo>
                    <a:pt x="18574" y="375023"/>
                  </a:lnTo>
                  <a:lnTo>
                    <a:pt x="24718" y="326512"/>
                  </a:lnTo>
                  <a:lnTo>
                    <a:pt x="27899" y="285148"/>
                  </a:lnTo>
                  <a:lnTo>
                    <a:pt x="32496" y="196597"/>
                  </a:lnTo>
                  <a:lnTo>
                    <a:pt x="39221" y="130051"/>
                  </a:lnTo>
                  <a:lnTo>
                    <a:pt x="46629" y="83210"/>
                  </a:lnTo>
                  <a:lnTo>
                    <a:pt x="65629" y="23531"/>
                  </a:lnTo>
                  <a:lnTo>
                    <a:pt x="99579" y="0"/>
                  </a:lnTo>
                  <a:lnTo>
                    <a:pt x="114754" y="15196"/>
                  </a:lnTo>
                  <a:lnTo>
                    <a:pt x="132463" y="49569"/>
                  </a:lnTo>
                  <a:lnTo>
                    <a:pt x="150088" y="96254"/>
                  </a:lnTo>
                  <a:lnTo>
                    <a:pt x="165016" y="148387"/>
                  </a:lnTo>
                  <a:lnTo>
                    <a:pt x="173098" y="186802"/>
                  </a:lnTo>
                  <a:lnTo>
                    <a:pt x="182839" y="239689"/>
                  </a:lnTo>
                  <a:lnTo>
                    <a:pt x="211496" y="406624"/>
                  </a:lnTo>
                  <a:lnTo>
                    <a:pt x="217353" y="438838"/>
                  </a:lnTo>
                  <a:lnTo>
                    <a:pt x="224555" y="481329"/>
                  </a:lnTo>
                  <a:lnTo>
                    <a:pt x="230510" y="525408"/>
                  </a:lnTo>
                  <a:lnTo>
                    <a:pt x="236060" y="573976"/>
                  </a:lnTo>
                  <a:lnTo>
                    <a:pt x="629010" y="698582"/>
                  </a:lnTo>
                  <a:lnTo>
                    <a:pt x="609128" y="771262"/>
                  </a:lnTo>
                  <a:lnTo>
                    <a:pt x="593404" y="826419"/>
                  </a:lnTo>
                  <a:lnTo>
                    <a:pt x="581944" y="862393"/>
                  </a:lnTo>
                  <a:lnTo>
                    <a:pt x="573664" y="884327"/>
                  </a:lnTo>
                  <a:lnTo>
                    <a:pt x="555260" y="936389"/>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76" name="Google Shape;176;p27"/>
            <p:cNvPicPr preferRelativeResize="0"/>
            <p:nvPr/>
          </p:nvPicPr>
          <p:blipFill rotWithShape="1">
            <a:blip r:embed="rId27">
              <a:alphaModFix/>
            </a:blip>
            <a:srcRect b="0" l="0" r="0" t="0"/>
            <a:stretch/>
          </p:blipFill>
          <p:spPr>
            <a:xfrm>
              <a:off x="10350860" y="1738151"/>
              <a:ext cx="528989" cy="507803"/>
            </a:xfrm>
            <a:prstGeom prst="rect">
              <a:avLst/>
            </a:prstGeom>
            <a:noFill/>
            <a:ln>
              <a:noFill/>
            </a:ln>
          </p:spPr>
        </p:pic>
        <p:pic>
          <p:nvPicPr>
            <p:cNvPr id="177" name="Google Shape;177;p27"/>
            <p:cNvPicPr preferRelativeResize="0"/>
            <p:nvPr/>
          </p:nvPicPr>
          <p:blipFill rotWithShape="1">
            <a:blip r:embed="rId28">
              <a:alphaModFix/>
            </a:blip>
            <a:srcRect b="0" l="0" r="0" t="0"/>
            <a:stretch/>
          </p:blipFill>
          <p:spPr>
            <a:xfrm>
              <a:off x="10439658" y="1943303"/>
              <a:ext cx="395446" cy="223822"/>
            </a:xfrm>
            <a:prstGeom prst="rect">
              <a:avLst/>
            </a:prstGeom>
            <a:noFill/>
            <a:ln>
              <a:noFill/>
            </a:ln>
          </p:spPr>
        </p:pic>
        <p:pic>
          <p:nvPicPr>
            <p:cNvPr id="178" name="Google Shape;178;p27"/>
            <p:cNvPicPr preferRelativeResize="0"/>
            <p:nvPr/>
          </p:nvPicPr>
          <p:blipFill rotWithShape="1">
            <a:blip r:embed="rId29">
              <a:alphaModFix/>
            </a:blip>
            <a:srcRect b="0" l="0" r="0" t="0"/>
            <a:stretch/>
          </p:blipFill>
          <p:spPr>
            <a:xfrm>
              <a:off x="10779104" y="2014578"/>
              <a:ext cx="93148" cy="209019"/>
            </a:xfrm>
            <a:prstGeom prst="rect">
              <a:avLst/>
            </a:prstGeom>
            <a:noFill/>
            <a:ln>
              <a:noFill/>
            </a:ln>
          </p:spPr>
        </p:pic>
        <p:pic>
          <p:nvPicPr>
            <p:cNvPr id="179" name="Google Shape;179;p27"/>
            <p:cNvPicPr preferRelativeResize="0"/>
            <p:nvPr/>
          </p:nvPicPr>
          <p:blipFill rotWithShape="1">
            <a:blip r:embed="rId30">
              <a:alphaModFix/>
            </a:blip>
            <a:srcRect b="0" l="0" r="0" t="0"/>
            <a:stretch/>
          </p:blipFill>
          <p:spPr>
            <a:xfrm>
              <a:off x="11246771" y="1436428"/>
              <a:ext cx="104031" cy="412505"/>
            </a:xfrm>
            <a:prstGeom prst="rect">
              <a:avLst/>
            </a:prstGeom>
            <a:noFill/>
            <a:ln>
              <a:noFill/>
            </a:ln>
          </p:spPr>
        </p:pic>
        <p:pic>
          <p:nvPicPr>
            <p:cNvPr id="180" name="Google Shape;180;p27"/>
            <p:cNvPicPr preferRelativeResize="0"/>
            <p:nvPr/>
          </p:nvPicPr>
          <p:blipFill rotWithShape="1">
            <a:blip r:embed="rId31">
              <a:alphaModFix/>
            </a:blip>
            <a:srcRect b="0" l="0" r="0" t="0"/>
            <a:stretch/>
          </p:blipFill>
          <p:spPr>
            <a:xfrm>
              <a:off x="10280222" y="1456892"/>
              <a:ext cx="120581" cy="453579"/>
            </a:xfrm>
            <a:prstGeom prst="rect">
              <a:avLst/>
            </a:prstGeom>
            <a:noFill/>
            <a:ln>
              <a:noFill/>
            </a:ln>
          </p:spPr>
        </p:pic>
        <p:pic>
          <p:nvPicPr>
            <p:cNvPr id="181" name="Google Shape;181;p27"/>
            <p:cNvPicPr preferRelativeResize="0"/>
            <p:nvPr/>
          </p:nvPicPr>
          <p:blipFill rotWithShape="1">
            <a:blip r:embed="rId32">
              <a:alphaModFix/>
            </a:blip>
            <a:srcRect b="0" l="0" r="0" t="0"/>
            <a:stretch/>
          </p:blipFill>
          <p:spPr>
            <a:xfrm>
              <a:off x="10802565" y="2014999"/>
              <a:ext cx="582937" cy="234926"/>
            </a:xfrm>
            <a:prstGeom prst="rect">
              <a:avLst/>
            </a:prstGeom>
            <a:noFill/>
            <a:ln>
              <a:noFill/>
            </a:ln>
          </p:spPr>
        </p:pic>
        <p:pic>
          <p:nvPicPr>
            <p:cNvPr id="182" name="Google Shape;182;p27"/>
            <p:cNvPicPr preferRelativeResize="0"/>
            <p:nvPr/>
          </p:nvPicPr>
          <p:blipFill rotWithShape="1">
            <a:blip r:embed="rId33">
              <a:alphaModFix/>
            </a:blip>
            <a:srcRect b="0" l="0" r="0" t="0"/>
            <a:stretch/>
          </p:blipFill>
          <p:spPr>
            <a:xfrm>
              <a:off x="10251623" y="2109946"/>
              <a:ext cx="272227" cy="185958"/>
            </a:xfrm>
            <a:prstGeom prst="rect">
              <a:avLst/>
            </a:prstGeom>
            <a:noFill/>
            <a:ln>
              <a:noFill/>
            </a:ln>
          </p:spPr>
        </p:pic>
        <p:pic>
          <p:nvPicPr>
            <p:cNvPr id="183" name="Google Shape;183;p27"/>
            <p:cNvPicPr preferRelativeResize="0"/>
            <p:nvPr/>
          </p:nvPicPr>
          <p:blipFill rotWithShape="1">
            <a:blip r:embed="rId34">
              <a:alphaModFix/>
            </a:blip>
            <a:srcRect b="0" l="0" r="0" t="0"/>
            <a:stretch/>
          </p:blipFill>
          <p:spPr>
            <a:xfrm>
              <a:off x="10650028" y="1252939"/>
              <a:ext cx="332360" cy="256874"/>
            </a:xfrm>
            <a:prstGeom prst="rect">
              <a:avLst/>
            </a:prstGeom>
            <a:noFill/>
            <a:ln>
              <a:noFill/>
            </a:ln>
          </p:spPr>
        </p:pic>
        <p:pic>
          <p:nvPicPr>
            <p:cNvPr id="184" name="Google Shape;184;p27"/>
            <p:cNvPicPr preferRelativeResize="0"/>
            <p:nvPr/>
          </p:nvPicPr>
          <p:blipFill rotWithShape="1">
            <a:blip r:embed="rId35">
              <a:alphaModFix/>
            </a:blip>
            <a:srcRect b="0" l="0" r="0" t="0"/>
            <a:stretch/>
          </p:blipFill>
          <p:spPr>
            <a:xfrm>
              <a:off x="10680838" y="1264222"/>
              <a:ext cx="135939" cy="124848"/>
            </a:xfrm>
            <a:prstGeom prst="rect">
              <a:avLst/>
            </a:prstGeom>
            <a:noFill/>
            <a:ln>
              <a:noFill/>
            </a:ln>
          </p:spPr>
        </p:pic>
        <p:pic>
          <p:nvPicPr>
            <p:cNvPr id="185" name="Google Shape;185;p27"/>
            <p:cNvPicPr preferRelativeResize="0"/>
            <p:nvPr/>
          </p:nvPicPr>
          <p:blipFill rotWithShape="1">
            <a:blip r:embed="rId36">
              <a:alphaModFix/>
            </a:blip>
            <a:srcRect b="0" l="0" r="0" t="0"/>
            <a:stretch/>
          </p:blipFill>
          <p:spPr>
            <a:xfrm>
              <a:off x="10868745" y="1362511"/>
              <a:ext cx="236155" cy="585646"/>
            </a:xfrm>
            <a:prstGeom prst="rect">
              <a:avLst/>
            </a:prstGeom>
            <a:noFill/>
            <a:ln>
              <a:noFill/>
            </a:ln>
          </p:spPr>
        </p:pic>
        <p:pic>
          <p:nvPicPr>
            <p:cNvPr id="186" name="Google Shape;186;p27"/>
            <p:cNvPicPr preferRelativeResize="0"/>
            <p:nvPr/>
          </p:nvPicPr>
          <p:blipFill rotWithShape="1">
            <a:blip r:embed="rId37">
              <a:alphaModFix/>
            </a:blip>
            <a:srcRect b="0" l="0" r="0" t="0"/>
            <a:stretch/>
          </p:blipFill>
          <p:spPr>
            <a:xfrm>
              <a:off x="10528897" y="1366497"/>
              <a:ext cx="238964" cy="582158"/>
            </a:xfrm>
            <a:prstGeom prst="rect">
              <a:avLst/>
            </a:prstGeom>
            <a:noFill/>
            <a:ln>
              <a:noFill/>
            </a:ln>
          </p:spPr>
        </p:pic>
        <p:pic>
          <p:nvPicPr>
            <p:cNvPr id="187" name="Google Shape;187;p27"/>
            <p:cNvPicPr preferRelativeResize="0"/>
            <p:nvPr/>
          </p:nvPicPr>
          <p:blipFill rotWithShape="1">
            <a:blip r:embed="rId38">
              <a:alphaModFix/>
            </a:blip>
            <a:srcRect b="0" l="0" r="0" t="0"/>
            <a:stretch/>
          </p:blipFill>
          <p:spPr>
            <a:xfrm>
              <a:off x="10803583" y="2554757"/>
              <a:ext cx="64791" cy="251884"/>
            </a:xfrm>
            <a:prstGeom prst="rect">
              <a:avLst/>
            </a:prstGeom>
            <a:noFill/>
            <a:ln>
              <a:noFill/>
            </a:ln>
          </p:spPr>
        </p:pic>
        <p:pic>
          <p:nvPicPr>
            <p:cNvPr id="188" name="Google Shape;188;p27"/>
            <p:cNvPicPr preferRelativeResize="0"/>
            <p:nvPr/>
          </p:nvPicPr>
          <p:blipFill rotWithShape="1">
            <a:blip r:embed="rId39">
              <a:alphaModFix/>
            </a:blip>
            <a:srcRect b="0" l="0" r="0" t="0"/>
            <a:stretch/>
          </p:blipFill>
          <p:spPr>
            <a:xfrm>
              <a:off x="10527627" y="1637836"/>
              <a:ext cx="188779" cy="218478"/>
            </a:xfrm>
            <a:prstGeom prst="rect">
              <a:avLst/>
            </a:prstGeom>
            <a:noFill/>
            <a:ln>
              <a:noFill/>
            </a:ln>
          </p:spPr>
        </p:pic>
        <p:sp>
          <p:nvSpPr>
            <p:cNvPr id="189" name="Google Shape;189;p27"/>
            <p:cNvSpPr/>
            <p:nvPr/>
          </p:nvSpPr>
          <p:spPr>
            <a:xfrm>
              <a:off x="10524541" y="1789823"/>
              <a:ext cx="203835" cy="73660"/>
            </a:xfrm>
            <a:custGeom>
              <a:rect b="b" l="l" r="r" t="t"/>
              <a:pathLst>
                <a:path extrusionOk="0" h="73660" w="203834">
                  <a:moveTo>
                    <a:pt x="22186" y="58915"/>
                  </a:moveTo>
                  <a:lnTo>
                    <a:pt x="21551" y="54394"/>
                  </a:lnTo>
                  <a:lnTo>
                    <a:pt x="20840" y="51866"/>
                  </a:lnTo>
                  <a:lnTo>
                    <a:pt x="16497" y="49745"/>
                  </a:lnTo>
                  <a:lnTo>
                    <a:pt x="4394" y="47764"/>
                  </a:lnTo>
                  <a:lnTo>
                    <a:pt x="0" y="51625"/>
                  </a:lnTo>
                  <a:lnTo>
                    <a:pt x="1320" y="67564"/>
                  </a:lnTo>
                  <a:lnTo>
                    <a:pt x="7848" y="73139"/>
                  </a:lnTo>
                  <a:lnTo>
                    <a:pt x="22085" y="64427"/>
                  </a:lnTo>
                  <a:lnTo>
                    <a:pt x="22186" y="58915"/>
                  </a:lnTo>
                  <a:close/>
                </a:path>
                <a:path extrusionOk="0" h="73660" w="203834">
                  <a:moveTo>
                    <a:pt x="203593" y="18643"/>
                  </a:moveTo>
                  <a:lnTo>
                    <a:pt x="198069" y="3619"/>
                  </a:lnTo>
                  <a:lnTo>
                    <a:pt x="190296" y="0"/>
                  </a:lnTo>
                  <a:lnTo>
                    <a:pt x="178879" y="12192"/>
                  </a:lnTo>
                  <a:lnTo>
                    <a:pt x="180276" y="17526"/>
                  </a:lnTo>
                  <a:lnTo>
                    <a:pt x="182092" y="21717"/>
                  </a:lnTo>
                  <a:lnTo>
                    <a:pt x="183476" y="23977"/>
                  </a:lnTo>
                  <a:lnTo>
                    <a:pt x="188226" y="24853"/>
                  </a:lnTo>
                  <a:lnTo>
                    <a:pt x="200418" y="23533"/>
                  </a:lnTo>
                  <a:lnTo>
                    <a:pt x="203593" y="18643"/>
                  </a:lnTo>
                  <a:close/>
                </a:path>
              </a:pathLst>
            </a:custGeom>
            <a:solidFill>
              <a:srgbClr val="23426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90" name="Google Shape;190;p27"/>
            <p:cNvPicPr preferRelativeResize="0"/>
            <p:nvPr/>
          </p:nvPicPr>
          <p:blipFill rotWithShape="1">
            <a:blip r:embed="rId40">
              <a:alphaModFix/>
            </a:blip>
            <a:srcRect b="0" l="0" r="0" t="0"/>
            <a:stretch/>
          </p:blipFill>
          <p:spPr>
            <a:xfrm>
              <a:off x="10985863" y="1642408"/>
              <a:ext cx="110593" cy="111054"/>
            </a:xfrm>
            <a:prstGeom prst="rect">
              <a:avLst/>
            </a:prstGeom>
            <a:noFill/>
            <a:ln>
              <a:noFill/>
            </a:ln>
          </p:spPr>
        </p:pic>
        <p:pic>
          <p:nvPicPr>
            <p:cNvPr id="191" name="Google Shape;191;p27"/>
            <p:cNvPicPr preferRelativeResize="0"/>
            <p:nvPr/>
          </p:nvPicPr>
          <p:blipFill rotWithShape="1">
            <a:blip r:embed="rId41">
              <a:alphaModFix/>
            </a:blip>
            <a:srcRect b="0" l="0" r="0" t="0"/>
            <a:stretch/>
          </p:blipFill>
          <p:spPr>
            <a:xfrm>
              <a:off x="10517075" y="1273881"/>
              <a:ext cx="251273" cy="682764"/>
            </a:xfrm>
            <a:prstGeom prst="rect">
              <a:avLst/>
            </a:prstGeom>
            <a:noFill/>
            <a:ln>
              <a:noFill/>
            </a:ln>
          </p:spPr>
        </p:pic>
        <p:pic>
          <p:nvPicPr>
            <p:cNvPr id="192" name="Google Shape;192;p27"/>
            <p:cNvPicPr preferRelativeResize="0"/>
            <p:nvPr/>
          </p:nvPicPr>
          <p:blipFill rotWithShape="1">
            <a:blip r:embed="rId42">
              <a:alphaModFix/>
            </a:blip>
            <a:srcRect b="0" l="0" r="0" t="0"/>
            <a:stretch/>
          </p:blipFill>
          <p:spPr>
            <a:xfrm>
              <a:off x="10867618" y="1271550"/>
              <a:ext cx="225636" cy="679250"/>
            </a:xfrm>
            <a:prstGeom prst="rect">
              <a:avLst/>
            </a:prstGeom>
            <a:noFill/>
            <a:ln>
              <a:noFill/>
            </a:ln>
          </p:spPr>
        </p:pic>
        <p:pic>
          <p:nvPicPr>
            <p:cNvPr id="193" name="Google Shape;193;p27"/>
            <p:cNvPicPr preferRelativeResize="0"/>
            <p:nvPr/>
          </p:nvPicPr>
          <p:blipFill rotWithShape="1">
            <a:blip r:embed="rId43">
              <a:alphaModFix/>
            </a:blip>
            <a:srcRect b="0" l="0" r="0" t="0"/>
            <a:stretch/>
          </p:blipFill>
          <p:spPr>
            <a:xfrm>
              <a:off x="11016102" y="2423934"/>
              <a:ext cx="368483" cy="768040"/>
            </a:xfrm>
            <a:prstGeom prst="rect">
              <a:avLst/>
            </a:prstGeom>
            <a:noFill/>
            <a:ln>
              <a:noFill/>
            </a:ln>
          </p:spPr>
        </p:pic>
        <p:pic>
          <p:nvPicPr>
            <p:cNvPr id="194" name="Google Shape;194;p27"/>
            <p:cNvPicPr preferRelativeResize="0"/>
            <p:nvPr/>
          </p:nvPicPr>
          <p:blipFill rotWithShape="1">
            <a:blip r:embed="rId44">
              <a:alphaModFix/>
            </a:blip>
            <a:srcRect b="0" l="0" r="0" t="0"/>
            <a:stretch/>
          </p:blipFill>
          <p:spPr>
            <a:xfrm>
              <a:off x="10299824" y="2427874"/>
              <a:ext cx="348110" cy="770248"/>
            </a:xfrm>
            <a:prstGeom prst="rect">
              <a:avLst/>
            </a:prstGeom>
            <a:noFill/>
            <a:ln>
              <a:noFill/>
            </a:ln>
          </p:spPr>
        </p:pic>
        <p:pic>
          <p:nvPicPr>
            <p:cNvPr id="195" name="Google Shape;195;p27"/>
            <p:cNvPicPr preferRelativeResize="0"/>
            <p:nvPr/>
          </p:nvPicPr>
          <p:blipFill rotWithShape="1">
            <a:blip r:embed="rId45">
              <a:alphaModFix/>
            </a:blip>
            <a:srcRect b="0" l="0" r="0" t="0"/>
            <a:stretch/>
          </p:blipFill>
          <p:spPr>
            <a:xfrm>
              <a:off x="11022321" y="939915"/>
              <a:ext cx="55478" cy="153404"/>
            </a:xfrm>
            <a:prstGeom prst="rect">
              <a:avLst/>
            </a:prstGeom>
            <a:noFill/>
            <a:ln>
              <a:noFill/>
            </a:ln>
          </p:spPr>
        </p:pic>
        <p:pic>
          <p:nvPicPr>
            <p:cNvPr id="196" name="Google Shape;196;p27"/>
            <p:cNvPicPr preferRelativeResize="0"/>
            <p:nvPr/>
          </p:nvPicPr>
          <p:blipFill rotWithShape="1">
            <a:blip r:embed="rId46">
              <a:alphaModFix/>
            </a:blip>
            <a:srcRect b="0" l="0" r="0" t="0"/>
            <a:stretch/>
          </p:blipFill>
          <p:spPr>
            <a:xfrm>
              <a:off x="10527236" y="953555"/>
              <a:ext cx="63926" cy="147029"/>
            </a:xfrm>
            <a:prstGeom prst="rect">
              <a:avLst/>
            </a:prstGeom>
            <a:noFill/>
            <a:ln>
              <a:noFill/>
            </a:ln>
          </p:spPr>
        </p:pic>
        <p:sp>
          <p:nvSpPr>
            <p:cNvPr id="197" name="Google Shape;197;p27"/>
            <p:cNvSpPr/>
            <p:nvPr/>
          </p:nvSpPr>
          <p:spPr>
            <a:xfrm>
              <a:off x="10575842" y="674578"/>
              <a:ext cx="457200" cy="641350"/>
            </a:xfrm>
            <a:custGeom>
              <a:rect b="b" l="l" r="r" t="t"/>
              <a:pathLst>
                <a:path extrusionOk="0" h="641350" w="457200">
                  <a:moveTo>
                    <a:pt x="242259" y="641050"/>
                  </a:moveTo>
                  <a:lnTo>
                    <a:pt x="167458" y="631473"/>
                  </a:lnTo>
                  <a:lnTo>
                    <a:pt x="121764" y="589756"/>
                  </a:lnTo>
                  <a:lnTo>
                    <a:pt x="81328" y="535898"/>
                  </a:lnTo>
                  <a:lnTo>
                    <a:pt x="65050" y="519226"/>
                  </a:lnTo>
                  <a:lnTo>
                    <a:pt x="31145" y="479738"/>
                  </a:lnTo>
                  <a:lnTo>
                    <a:pt x="16596" y="443568"/>
                  </a:lnTo>
                  <a:lnTo>
                    <a:pt x="5701" y="387544"/>
                  </a:lnTo>
                  <a:lnTo>
                    <a:pt x="0" y="304989"/>
                  </a:lnTo>
                  <a:lnTo>
                    <a:pt x="316" y="251749"/>
                  </a:lnTo>
                  <a:lnTo>
                    <a:pt x="4447" y="203587"/>
                  </a:lnTo>
                  <a:lnTo>
                    <a:pt x="12714" y="158800"/>
                  </a:lnTo>
                  <a:lnTo>
                    <a:pt x="25429" y="115687"/>
                  </a:lnTo>
                  <a:lnTo>
                    <a:pt x="42916" y="72546"/>
                  </a:lnTo>
                  <a:lnTo>
                    <a:pt x="80370" y="32468"/>
                  </a:lnTo>
                  <a:lnTo>
                    <a:pt x="132429" y="10724"/>
                  </a:lnTo>
                  <a:lnTo>
                    <a:pt x="198604" y="0"/>
                  </a:lnTo>
                  <a:lnTo>
                    <a:pt x="261762" y="5199"/>
                  </a:lnTo>
                  <a:lnTo>
                    <a:pt x="310114" y="21946"/>
                  </a:lnTo>
                  <a:lnTo>
                    <a:pt x="347210" y="46888"/>
                  </a:lnTo>
                  <a:lnTo>
                    <a:pt x="376597" y="76675"/>
                  </a:lnTo>
                  <a:lnTo>
                    <a:pt x="389159" y="84305"/>
                  </a:lnTo>
                  <a:lnTo>
                    <a:pt x="426202" y="106836"/>
                  </a:lnTo>
                  <a:lnTo>
                    <a:pt x="454767" y="189201"/>
                  </a:lnTo>
                  <a:lnTo>
                    <a:pt x="456731" y="271624"/>
                  </a:lnTo>
                  <a:lnTo>
                    <a:pt x="455119" y="302774"/>
                  </a:lnTo>
                  <a:lnTo>
                    <a:pt x="453868" y="322004"/>
                  </a:lnTo>
                  <a:lnTo>
                    <a:pt x="453388" y="342903"/>
                  </a:lnTo>
                  <a:lnTo>
                    <a:pt x="450359" y="441858"/>
                  </a:lnTo>
                  <a:lnTo>
                    <a:pt x="436963" y="479694"/>
                  </a:lnTo>
                  <a:lnTo>
                    <a:pt x="396044" y="528753"/>
                  </a:lnTo>
                  <a:lnTo>
                    <a:pt x="373108" y="559891"/>
                  </a:lnTo>
                  <a:lnTo>
                    <a:pt x="353422" y="587309"/>
                  </a:lnTo>
                  <a:lnTo>
                    <a:pt x="335026" y="609746"/>
                  </a:lnTo>
                  <a:lnTo>
                    <a:pt x="315964" y="625940"/>
                  </a:lnTo>
                  <a:lnTo>
                    <a:pt x="285239" y="636319"/>
                  </a:lnTo>
                  <a:lnTo>
                    <a:pt x="242259" y="641050"/>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98" name="Google Shape;198;p27"/>
            <p:cNvPicPr preferRelativeResize="0"/>
            <p:nvPr/>
          </p:nvPicPr>
          <p:blipFill rotWithShape="1">
            <a:blip r:embed="rId47">
              <a:alphaModFix/>
            </a:blip>
            <a:srcRect b="0" l="0" r="0" t="0"/>
            <a:stretch/>
          </p:blipFill>
          <p:spPr>
            <a:xfrm>
              <a:off x="10779249" y="898938"/>
              <a:ext cx="249821" cy="226092"/>
            </a:xfrm>
            <a:prstGeom prst="rect">
              <a:avLst/>
            </a:prstGeom>
            <a:noFill/>
            <a:ln>
              <a:noFill/>
            </a:ln>
          </p:spPr>
        </p:pic>
        <p:sp>
          <p:nvSpPr>
            <p:cNvPr id="199" name="Google Shape;199;p27"/>
            <p:cNvSpPr/>
            <p:nvPr/>
          </p:nvSpPr>
          <p:spPr>
            <a:xfrm>
              <a:off x="10829504" y="1086783"/>
              <a:ext cx="38100" cy="8255"/>
            </a:xfrm>
            <a:custGeom>
              <a:rect b="b" l="l" r="r" t="t"/>
              <a:pathLst>
                <a:path extrusionOk="0" h="8255" w="38100">
                  <a:moveTo>
                    <a:pt x="0" y="8131"/>
                  </a:moveTo>
                  <a:lnTo>
                    <a:pt x="3681" y="5762"/>
                  </a:lnTo>
                  <a:lnTo>
                    <a:pt x="12969" y="1585"/>
                  </a:lnTo>
                  <a:lnTo>
                    <a:pt x="25214" y="0"/>
                  </a:lnTo>
                  <a:lnTo>
                    <a:pt x="37776" y="5398"/>
                  </a:lnTo>
                  <a:lnTo>
                    <a:pt x="35687" y="4881"/>
                  </a:lnTo>
                  <a:lnTo>
                    <a:pt x="29054" y="4247"/>
                  </a:lnTo>
                  <a:lnTo>
                    <a:pt x="17339" y="4871"/>
                  </a:lnTo>
                  <a:lnTo>
                    <a:pt x="0" y="8131"/>
                  </a:lnTo>
                  <a:close/>
                </a:path>
              </a:pathLst>
            </a:custGeom>
            <a:solidFill>
              <a:srgbClr val="E1B58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00" name="Google Shape;200;p27"/>
            <p:cNvPicPr preferRelativeResize="0"/>
            <p:nvPr/>
          </p:nvPicPr>
          <p:blipFill rotWithShape="1">
            <a:blip r:embed="rId48">
              <a:alphaModFix/>
            </a:blip>
            <a:srcRect b="0" l="0" r="0" t="0"/>
            <a:stretch/>
          </p:blipFill>
          <p:spPr>
            <a:xfrm>
              <a:off x="10614090" y="900756"/>
              <a:ext cx="151137" cy="108356"/>
            </a:xfrm>
            <a:prstGeom prst="rect">
              <a:avLst/>
            </a:prstGeom>
            <a:noFill/>
            <a:ln>
              <a:noFill/>
            </a:ln>
          </p:spPr>
        </p:pic>
        <p:sp>
          <p:nvSpPr>
            <p:cNvPr id="201" name="Google Shape;201;p27"/>
            <p:cNvSpPr/>
            <p:nvPr/>
          </p:nvSpPr>
          <p:spPr>
            <a:xfrm>
              <a:off x="10752694" y="1086437"/>
              <a:ext cx="35560" cy="8890"/>
            </a:xfrm>
            <a:custGeom>
              <a:rect b="b" l="l" r="r" t="t"/>
              <a:pathLst>
                <a:path extrusionOk="0" h="8890" w="35559">
                  <a:moveTo>
                    <a:pt x="35370" y="8708"/>
                  </a:moveTo>
                  <a:lnTo>
                    <a:pt x="20854" y="4901"/>
                  </a:lnTo>
                  <a:lnTo>
                    <a:pt x="9695" y="3545"/>
                  </a:lnTo>
                  <a:lnTo>
                    <a:pt x="2530" y="3539"/>
                  </a:lnTo>
                  <a:lnTo>
                    <a:pt x="0" y="3781"/>
                  </a:lnTo>
                  <a:lnTo>
                    <a:pt x="11678" y="0"/>
                  </a:lnTo>
                  <a:lnTo>
                    <a:pt x="23153" y="2198"/>
                  </a:lnTo>
                  <a:lnTo>
                    <a:pt x="31894" y="6420"/>
                  </a:lnTo>
                  <a:lnTo>
                    <a:pt x="35370" y="8708"/>
                  </a:lnTo>
                  <a:close/>
                </a:path>
              </a:pathLst>
            </a:custGeom>
            <a:solidFill>
              <a:srgbClr val="E1B58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02" name="Google Shape;202;p27"/>
            <p:cNvPicPr preferRelativeResize="0"/>
            <p:nvPr/>
          </p:nvPicPr>
          <p:blipFill rotWithShape="1">
            <a:blip r:embed="rId49">
              <a:alphaModFix/>
            </a:blip>
            <a:srcRect b="0" l="0" r="0" t="0"/>
            <a:stretch/>
          </p:blipFill>
          <p:spPr>
            <a:xfrm>
              <a:off x="10577734" y="978445"/>
              <a:ext cx="292821" cy="164413"/>
            </a:xfrm>
            <a:prstGeom prst="rect">
              <a:avLst/>
            </a:prstGeom>
            <a:noFill/>
            <a:ln>
              <a:noFill/>
            </a:ln>
          </p:spPr>
        </p:pic>
        <p:pic>
          <p:nvPicPr>
            <p:cNvPr id="203" name="Google Shape;203;p27"/>
            <p:cNvPicPr preferRelativeResize="0"/>
            <p:nvPr/>
          </p:nvPicPr>
          <p:blipFill rotWithShape="1">
            <a:blip r:embed="rId50">
              <a:alphaModFix/>
            </a:blip>
            <a:srcRect b="0" l="0" r="0" t="0"/>
            <a:stretch/>
          </p:blipFill>
          <p:spPr>
            <a:xfrm>
              <a:off x="10549090" y="618137"/>
              <a:ext cx="501066" cy="430863"/>
            </a:xfrm>
            <a:prstGeom prst="rect">
              <a:avLst/>
            </a:prstGeom>
            <a:noFill/>
            <a:ln>
              <a:noFill/>
            </a:ln>
          </p:spPr>
        </p:pic>
        <p:pic>
          <p:nvPicPr>
            <p:cNvPr id="204" name="Google Shape;204;p27"/>
            <p:cNvPicPr preferRelativeResize="0"/>
            <p:nvPr/>
          </p:nvPicPr>
          <p:blipFill rotWithShape="1">
            <a:blip r:embed="rId51">
              <a:alphaModFix/>
            </a:blip>
            <a:srcRect b="0" l="0" r="0" t="0"/>
            <a:stretch/>
          </p:blipFill>
          <p:spPr>
            <a:xfrm>
              <a:off x="10846685" y="934849"/>
              <a:ext cx="158455" cy="97317"/>
            </a:xfrm>
            <a:prstGeom prst="rect">
              <a:avLst/>
            </a:prstGeom>
            <a:noFill/>
            <a:ln>
              <a:noFill/>
            </a:ln>
          </p:spPr>
        </p:pic>
        <p:pic>
          <p:nvPicPr>
            <p:cNvPr id="205" name="Google Shape;205;p27"/>
            <p:cNvPicPr preferRelativeResize="0"/>
            <p:nvPr/>
          </p:nvPicPr>
          <p:blipFill rotWithShape="1">
            <a:blip r:embed="rId52">
              <a:alphaModFix/>
            </a:blip>
            <a:srcRect b="0" l="0" r="0" t="0"/>
            <a:stretch/>
          </p:blipFill>
          <p:spPr>
            <a:xfrm>
              <a:off x="10853804" y="945874"/>
              <a:ext cx="110612" cy="54060"/>
            </a:xfrm>
            <a:prstGeom prst="rect">
              <a:avLst/>
            </a:prstGeom>
            <a:noFill/>
            <a:ln>
              <a:noFill/>
            </a:ln>
          </p:spPr>
        </p:pic>
        <p:sp>
          <p:nvSpPr>
            <p:cNvPr id="206" name="Google Shape;206;p27"/>
            <p:cNvSpPr/>
            <p:nvPr/>
          </p:nvSpPr>
          <p:spPr>
            <a:xfrm>
              <a:off x="10900309" y="967892"/>
              <a:ext cx="34290" cy="26034"/>
            </a:xfrm>
            <a:custGeom>
              <a:rect b="b" l="l" r="r" t="t"/>
              <a:pathLst>
                <a:path extrusionOk="0" h="26034" w="34290">
                  <a:moveTo>
                    <a:pt x="13868" y="9944"/>
                  </a:moveTo>
                  <a:lnTo>
                    <a:pt x="13030" y="2628"/>
                  </a:lnTo>
                  <a:lnTo>
                    <a:pt x="9766" y="0"/>
                  </a:lnTo>
                  <a:lnTo>
                    <a:pt x="6172" y="444"/>
                  </a:lnTo>
                  <a:lnTo>
                    <a:pt x="2590" y="863"/>
                  </a:lnTo>
                  <a:lnTo>
                    <a:pt x="0" y="4165"/>
                  </a:lnTo>
                  <a:lnTo>
                    <a:pt x="419" y="7823"/>
                  </a:lnTo>
                  <a:lnTo>
                    <a:pt x="863" y="11480"/>
                  </a:lnTo>
                  <a:lnTo>
                    <a:pt x="4089" y="14097"/>
                  </a:lnTo>
                  <a:lnTo>
                    <a:pt x="11290" y="13258"/>
                  </a:lnTo>
                  <a:lnTo>
                    <a:pt x="13868" y="9944"/>
                  </a:lnTo>
                  <a:close/>
                </a:path>
                <a:path extrusionOk="0" h="26034" w="34290">
                  <a:moveTo>
                    <a:pt x="33997" y="20218"/>
                  </a:moveTo>
                  <a:lnTo>
                    <a:pt x="32981" y="10947"/>
                  </a:lnTo>
                  <a:lnTo>
                    <a:pt x="28879" y="7620"/>
                  </a:lnTo>
                  <a:lnTo>
                    <a:pt x="24295" y="8191"/>
                  </a:lnTo>
                  <a:lnTo>
                    <a:pt x="19748" y="8750"/>
                  </a:lnTo>
                  <a:lnTo>
                    <a:pt x="16459" y="12966"/>
                  </a:lnTo>
                  <a:lnTo>
                    <a:pt x="17487" y="22237"/>
                  </a:lnTo>
                  <a:lnTo>
                    <a:pt x="21602" y="25552"/>
                  </a:lnTo>
                  <a:lnTo>
                    <a:pt x="30734" y="24422"/>
                  </a:lnTo>
                  <a:lnTo>
                    <a:pt x="33997" y="20218"/>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07" name="Google Shape;207;p27"/>
            <p:cNvPicPr preferRelativeResize="0"/>
            <p:nvPr/>
          </p:nvPicPr>
          <p:blipFill rotWithShape="1">
            <a:blip r:embed="rId53">
              <a:alphaModFix/>
            </a:blip>
            <a:srcRect b="0" l="0" r="0" t="0"/>
            <a:stretch/>
          </p:blipFill>
          <p:spPr>
            <a:xfrm>
              <a:off x="10894370" y="1089882"/>
              <a:ext cx="61539" cy="81790"/>
            </a:xfrm>
            <a:prstGeom prst="rect">
              <a:avLst/>
            </a:prstGeom>
            <a:noFill/>
            <a:ln>
              <a:noFill/>
            </a:ln>
          </p:spPr>
        </p:pic>
        <p:pic>
          <p:nvPicPr>
            <p:cNvPr id="208" name="Google Shape;208;p27"/>
            <p:cNvPicPr preferRelativeResize="0"/>
            <p:nvPr/>
          </p:nvPicPr>
          <p:blipFill rotWithShape="1">
            <a:blip r:embed="rId54">
              <a:alphaModFix/>
            </a:blip>
            <a:srcRect b="0" l="0" r="0" t="0"/>
            <a:stretch/>
          </p:blipFill>
          <p:spPr>
            <a:xfrm>
              <a:off x="10536339" y="933592"/>
              <a:ext cx="218573" cy="125111"/>
            </a:xfrm>
            <a:prstGeom prst="rect">
              <a:avLst/>
            </a:prstGeom>
            <a:noFill/>
            <a:ln>
              <a:noFill/>
            </a:ln>
          </p:spPr>
        </p:pic>
        <p:pic>
          <p:nvPicPr>
            <p:cNvPr id="209" name="Google Shape;209;p27"/>
            <p:cNvPicPr preferRelativeResize="0"/>
            <p:nvPr/>
          </p:nvPicPr>
          <p:blipFill rotWithShape="1">
            <a:blip r:embed="rId55">
              <a:alphaModFix/>
            </a:blip>
            <a:srcRect b="0" l="0" r="0" t="0"/>
            <a:stretch/>
          </p:blipFill>
          <p:spPr>
            <a:xfrm>
              <a:off x="10667937" y="1094691"/>
              <a:ext cx="52312" cy="78201"/>
            </a:xfrm>
            <a:prstGeom prst="rect">
              <a:avLst/>
            </a:prstGeom>
            <a:noFill/>
            <a:ln>
              <a:noFill/>
            </a:ln>
          </p:spPr>
        </p:pic>
        <p:pic>
          <p:nvPicPr>
            <p:cNvPr id="210" name="Google Shape;210;p27"/>
            <p:cNvPicPr preferRelativeResize="0"/>
            <p:nvPr/>
          </p:nvPicPr>
          <p:blipFill rotWithShape="1">
            <a:blip r:embed="rId56">
              <a:alphaModFix/>
            </a:blip>
            <a:srcRect b="0" l="0" r="0" t="0"/>
            <a:stretch/>
          </p:blipFill>
          <p:spPr>
            <a:xfrm>
              <a:off x="10759563" y="1219831"/>
              <a:ext cx="111478" cy="14163"/>
            </a:xfrm>
            <a:prstGeom prst="rect">
              <a:avLst/>
            </a:prstGeom>
            <a:noFill/>
            <a:ln>
              <a:noFill/>
            </a:ln>
          </p:spPr>
        </p:pic>
        <p:pic>
          <p:nvPicPr>
            <p:cNvPr id="211" name="Google Shape;211;p27"/>
            <p:cNvPicPr preferRelativeResize="0"/>
            <p:nvPr/>
          </p:nvPicPr>
          <p:blipFill rotWithShape="1">
            <a:blip r:embed="rId57">
              <a:alphaModFix/>
            </a:blip>
            <a:srcRect b="0" l="0" r="0" t="0"/>
            <a:stretch/>
          </p:blipFill>
          <p:spPr>
            <a:xfrm>
              <a:off x="10686954" y="1124352"/>
              <a:ext cx="248667" cy="197701"/>
            </a:xfrm>
            <a:prstGeom prst="rect">
              <a:avLst/>
            </a:prstGeom>
            <a:noFill/>
            <a:ln>
              <a:noFill/>
            </a:ln>
          </p:spPr>
        </p:pic>
        <p:pic>
          <p:nvPicPr>
            <p:cNvPr id="212" name="Google Shape;212;p27"/>
            <p:cNvPicPr preferRelativeResize="0"/>
            <p:nvPr/>
          </p:nvPicPr>
          <p:blipFill rotWithShape="1">
            <a:blip r:embed="rId58">
              <a:alphaModFix/>
            </a:blip>
            <a:srcRect b="0" l="0" r="0" t="0"/>
            <a:stretch/>
          </p:blipFill>
          <p:spPr>
            <a:xfrm>
              <a:off x="10679348" y="1120551"/>
              <a:ext cx="263874" cy="30723"/>
            </a:xfrm>
            <a:prstGeom prst="rect">
              <a:avLst/>
            </a:prstGeom>
            <a:noFill/>
            <a:ln>
              <a:noFill/>
            </a:ln>
          </p:spPr>
        </p:pic>
        <p:pic>
          <p:nvPicPr>
            <p:cNvPr id="213" name="Google Shape;213;p27"/>
            <p:cNvPicPr preferRelativeResize="0"/>
            <p:nvPr/>
          </p:nvPicPr>
          <p:blipFill rotWithShape="1">
            <a:blip r:embed="rId59">
              <a:alphaModFix/>
            </a:blip>
            <a:srcRect b="0" l="0" r="0" t="0"/>
            <a:stretch/>
          </p:blipFill>
          <p:spPr>
            <a:xfrm>
              <a:off x="10928553" y="1031946"/>
              <a:ext cx="102551" cy="230601"/>
            </a:xfrm>
            <a:prstGeom prst="rect">
              <a:avLst/>
            </a:prstGeom>
            <a:noFill/>
            <a:ln>
              <a:noFill/>
            </a:ln>
          </p:spPr>
        </p:pic>
        <p:sp>
          <p:nvSpPr>
            <p:cNvPr id="214" name="Google Shape;214;p27"/>
            <p:cNvSpPr/>
            <p:nvPr/>
          </p:nvSpPr>
          <p:spPr>
            <a:xfrm>
              <a:off x="10589228" y="700954"/>
              <a:ext cx="421640" cy="233679"/>
            </a:xfrm>
            <a:custGeom>
              <a:rect b="b" l="l" r="r" t="t"/>
              <a:pathLst>
                <a:path extrusionOk="0" h="233680" w="421640">
                  <a:moveTo>
                    <a:pt x="0" y="233492"/>
                  </a:moveTo>
                  <a:lnTo>
                    <a:pt x="16053" y="124823"/>
                  </a:lnTo>
                  <a:lnTo>
                    <a:pt x="30095" y="52580"/>
                  </a:lnTo>
                  <a:lnTo>
                    <a:pt x="40043" y="12420"/>
                  </a:lnTo>
                  <a:lnTo>
                    <a:pt x="43821" y="0"/>
                  </a:lnTo>
                  <a:lnTo>
                    <a:pt x="48932" y="18409"/>
                  </a:lnTo>
                  <a:lnTo>
                    <a:pt x="58959" y="35650"/>
                  </a:lnTo>
                  <a:lnTo>
                    <a:pt x="74184" y="49321"/>
                  </a:lnTo>
                  <a:lnTo>
                    <a:pt x="94884" y="57020"/>
                  </a:lnTo>
                  <a:lnTo>
                    <a:pt x="143648" y="54786"/>
                  </a:lnTo>
                  <a:lnTo>
                    <a:pt x="191498" y="39238"/>
                  </a:lnTo>
                  <a:lnTo>
                    <a:pt x="238436" y="21641"/>
                  </a:lnTo>
                  <a:lnTo>
                    <a:pt x="284470" y="13260"/>
                  </a:lnTo>
                  <a:lnTo>
                    <a:pt x="328152" y="18938"/>
                  </a:lnTo>
                  <a:lnTo>
                    <a:pt x="365000" y="31441"/>
                  </a:lnTo>
                  <a:lnTo>
                    <a:pt x="399952" y="49631"/>
                  </a:lnTo>
                  <a:lnTo>
                    <a:pt x="410500" y="97511"/>
                  </a:lnTo>
                  <a:lnTo>
                    <a:pt x="417115" y="156702"/>
                  </a:lnTo>
                  <a:lnTo>
                    <a:pt x="420539" y="207019"/>
                  </a:lnTo>
                  <a:lnTo>
                    <a:pt x="421515" y="228277"/>
                  </a:lnTo>
                  <a:lnTo>
                    <a:pt x="405124" y="164885"/>
                  </a:lnTo>
                  <a:lnTo>
                    <a:pt x="392355" y="112899"/>
                  </a:lnTo>
                  <a:lnTo>
                    <a:pt x="381109" y="64810"/>
                  </a:lnTo>
                  <a:lnTo>
                    <a:pt x="326530" y="52825"/>
                  </a:lnTo>
                  <a:lnTo>
                    <a:pt x="272646" y="52147"/>
                  </a:lnTo>
                  <a:lnTo>
                    <a:pt x="221059" y="58413"/>
                  </a:lnTo>
                  <a:lnTo>
                    <a:pt x="173368" y="67256"/>
                  </a:lnTo>
                  <a:lnTo>
                    <a:pt x="131178" y="74312"/>
                  </a:lnTo>
                  <a:lnTo>
                    <a:pt x="72513" y="68919"/>
                  </a:lnTo>
                  <a:lnTo>
                    <a:pt x="49480" y="47121"/>
                  </a:lnTo>
                  <a:lnTo>
                    <a:pt x="0" y="233492"/>
                  </a:lnTo>
                  <a:close/>
                </a:path>
              </a:pathLst>
            </a:custGeom>
            <a:solidFill>
              <a:srgbClr val="3E1B1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15" name="Google Shape;215;p27"/>
            <p:cNvPicPr preferRelativeResize="0"/>
            <p:nvPr/>
          </p:nvPicPr>
          <p:blipFill rotWithShape="1">
            <a:blip r:embed="rId60">
              <a:alphaModFix/>
            </a:blip>
            <a:srcRect b="0" l="0" r="0" t="0"/>
            <a:stretch/>
          </p:blipFill>
          <p:spPr>
            <a:xfrm>
              <a:off x="10637147" y="616197"/>
              <a:ext cx="392128" cy="110219"/>
            </a:xfrm>
            <a:prstGeom prst="rect">
              <a:avLst/>
            </a:prstGeom>
            <a:noFill/>
            <a:ln>
              <a:noFill/>
            </a:ln>
          </p:spPr>
        </p:pic>
        <p:pic>
          <p:nvPicPr>
            <p:cNvPr id="216" name="Google Shape;216;p27"/>
            <p:cNvPicPr preferRelativeResize="0"/>
            <p:nvPr/>
          </p:nvPicPr>
          <p:blipFill rotWithShape="1">
            <a:blip r:embed="rId61">
              <a:alphaModFix/>
            </a:blip>
            <a:srcRect b="0" l="0" r="0" t="0"/>
            <a:stretch/>
          </p:blipFill>
          <p:spPr>
            <a:xfrm>
              <a:off x="10578022" y="1027651"/>
              <a:ext cx="455269" cy="303097"/>
            </a:xfrm>
            <a:prstGeom prst="rect">
              <a:avLst/>
            </a:prstGeom>
            <a:noFill/>
            <a:ln>
              <a:noFill/>
            </a:ln>
          </p:spPr>
        </p:pic>
        <p:pic>
          <p:nvPicPr>
            <p:cNvPr id="217" name="Google Shape;217;p27"/>
            <p:cNvPicPr preferRelativeResize="0"/>
            <p:nvPr/>
          </p:nvPicPr>
          <p:blipFill rotWithShape="1">
            <a:blip r:embed="rId62">
              <a:alphaModFix/>
            </a:blip>
            <a:srcRect b="0" l="0" r="0" t="0"/>
            <a:stretch/>
          </p:blipFill>
          <p:spPr>
            <a:xfrm>
              <a:off x="10849168" y="895015"/>
              <a:ext cx="133219" cy="30768"/>
            </a:xfrm>
            <a:prstGeom prst="rect">
              <a:avLst/>
            </a:prstGeom>
            <a:noFill/>
            <a:ln>
              <a:noFill/>
            </a:ln>
          </p:spPr>
        </p:pic>
        <p:pic>
          <p:nvPicPr>
            <p:cNvPr id="218" name="Google Shape;218;p27"/>
            <p:cNvPicPr preferRelativeResize="0"/>
            <p:nvPr/>
          </p:nvPicPr>
          <p:blipFill rotWithShape="1">
            <a:blip r:embed="rId63">
              <a:alphaModFix/>
            </a:blip>
            <a:srcRect b="0" l="0" r="0" t="0"/>
            <a:stretch/>
          </p:blipFill>
          <p:spPr>
            <a:xfrm>
              <a:off x="10624935" y="896353"/>
              <a:ext cx="128984" cy="29743"/>
            </a:xfrm>
            <a:prstGeom prst="rect">
              <a:avLst/>
            </a:prstGeom>
            <a:noFill/>
            <a:ln>
              <a:noFill/>
            </a:ln>
          </p:spPr>
        </p:pic>
        <p:pic>
          <p:nvPicPr>
            <p:cNvPr id="219" name="Google Shape;219;p27"/>
            <p:cNvPicPr preferRelativeResize="0"/>
            <p:nvPr/>
          </p:nvPicPr>
          <p:blipFill rotWithShape="1">
            <a:blip r:embed="rId64">
              <a:alphaModFix/>
            </a:blip>
            <a:srcRect b="0" l="0" r="0" t="0"/>
            <a:stretch/>
          </p:blipFill>
          <p:spPr>
            <a:xfrm>
              <a:off x="7752722" y="551790"/>
              <a:ext cx="641945" cy="864112"/>
            </a:xfrm>
            <a:prstGeom prst="rect">
              <a:avLst/>
            </a:prstGeom>
            <a:noFill/>
            <a:ln>
              <a:noFill/>
            </a:ln>
          </p:spPr>
        </p:pic>
        <p:pic>
          <p:nvPicPr>
            <p:cNvPr id="220" name="Google Shape;220;p27"/>
            <p:cNvPicPr preferRelativeResize="0"/>
            <p:nvPr/>
          </p:nvPicPr>
          <p:blipFill rotWithShape="1">
            <a:blip r:embed="rId65">
              <a:alphaModFix/>
            </a:blip>
            <a:srcRect b="0" l="0" r="0" t="0"/>
            <a:stretch/>
          </p:blipFill>
          <p:spPr>
            <a:xfrm>
              <a:off x="7519940" y="2622250"/>
              <a:ext cx="130604" cy="124609"/>
            </a:xfrm>
            <a:prstGeom prst="rect">
              <a:avLst/>
            </a:prstGeom>
            <a:noFill/>
            <a:ln>
              <a:noFill/>
            </a:ln>
          </p:spPr>
        </p:pic>
        <p:sp>
          <p:nvSpPr>
            <p:cNvPr id="221" name="Google Shape;221;p27"/>
            <p:cNvSpPr/>
            <p:nvPr/>
          </p:nvSpPr>
          <p:spPr>
            <a:xfrm>
              <a:off x="7479463" y="2347965"/>
              <a:ext cx="178435" cy="437515"/>
            </a:xfrm>
            <a:custGeom>
              <a:rect b="b" l="l" r="r" t="t"/>
              <a:pathLst>
                <a:path extrusionOk="0" h="437514" w="178434">
                  <a:moveTo>
                    <a:pt x="166993" y="437221"/>
                  </a:moveTo>
                  <a:lnTo>
                    <a:pt x="92879" y="415213"/>
                  </a:lnTo>
                  <a:lnTo>
                    <a:pt x="41716" y="391884"/>
                  </a:lnTo>
                  <a:lnTo>
                    <a:pt x="576" y="355319"/>
                  </a:lnTo>
                  <a:lnTo>
                    <a:pt x="0" y="321999"/>
                  </a:lnTo>
                  <a:lnTo>
                    <a:pt x="2211" y="284457"/>
                  </a:lnTo>
                  <a:lnTo>
                    <a:pt x="15750" y="218156"/>
                  </a:lnTo>
                  <a:lnTo>
                    <a:pt x="37912" y="165468"/>
                  </a:lnTo>
                  <a:lnTo>
                    <a:pt x="61820" y="111217"/>
                  </a:lnTo>
                  <a:lnTo>
                    <a:pt x="77954" y="70464"/>
                  </a:lnTo>
                  <a:lnTo>
                    <a:pt x="87329" y="43144"/>
                  </a:lnTo>
                  <a:lnTo>
                    <a:pt x="96178" y="20733"/>
                  </a:lnTo>
                  <a:lnTo>
                    <a:pt x="105341" y="0"/>
                  </a:lnTo>
                  <a:lnTo>
                    <a:pt x="177895" y="28822"/>
                  </a:lnTo>
                  <a:lnTo>
                    <a:pt x="173864" y="36941"/>
                  </a:lnTo>
                  <a:lnTo>
                    <a:pt x="165243" y="55837"/>
                  </a:lnTo>
                  <a:lnTo>
                    <a:pt x="157244" y="77308"/>
                  </a:lnTo>
                  <a:lnTo>
                    <a:pt x="155076" y="93155"/>
                  </a:lnTo>
                  <a:lnTo>
                    <a:pt x="159468" y="110560"/>
                  </a:lnTo>
                  <a:lnTo>
                    <a:pt x="165607" y="138660"/>
                  </a:lnTo>
                  <a:lnTo>
                    <a:pt x="170342" y="172194"/>
                  </a:lnTo>
                  <a:lnTo>
                    <a:pt x="170521" y="205901"/>
                  </a:lnTo>
                  <a:lnTo>
                    <a:pt x="162564" y="311470"/>
                  </a:lnTo>
                  <a:lnTo>
                    <a:pt x="157173" y="363039"/>
                  </a:lnTo>
                  <a:lnTo>
                    <a:pt x="150694" y="385058"/>
                  </a:lnTo>
                  <a:lnTo>
                    <a:pt x="141584" y="385380"/>
                  </a:lnTo>
                  <a:lnTo>
                    <a:pt x="130638" y="379908"/>
                  </a:lnTo>
                  <a:lnTo>
                    <a:pt x="121275" y="359193"/>
                  </a:lnTo>
                  <a:lnTo>
                    <a:pt x="116911" y="313782"/>
                  </a:lnTo>
                  <a:lnTo>
                    <a:pt x="115494" y="266812"/>
                  </a:lnTo>
                  <a:lnTo>
                    <a:pt x="112730" y="242571"/>
                  </a:lnTo>
                  <a:lnTo>
                    <a:pt x="108674" y="233315"/>
                  </a:lnTo>
                  <a:lnTo>
                    <a:pt x="103383" y="231300"/>
                  </a:lnTo>
                  <a:lnTo>
                    <a:pt x="95640" y="235049"/>
                  </a:lnTo>
                  <a:lnTo>
                    <a:pt x="71047" y="281156"/>
                  </a:lnTo>
                  <a:lnTo>
                    <a:pt x="63920" y="325101"/>
                  </a:lnTo>
                  <a:lnTo>
                    <a:pt x="61874" y="344542"/>
                  </a:lnTo>
                  <a:lnTo>
                    <a:pt x="62519" y="355572"/>
                  </a:lnTo>
                  <a:lnTo>
                    <a:pt x="75124" y="364493"/>
                  </a:lnTo>
                  <a:lnTo>
                    <a:pt x="100425" y="377942"/>
                  </a:lnTo>
                  <a:lnTo>
                    <a:pt x="143031" y="400269"/>
                  </a:lnTo>
                  <a:lnTo>
                    <a:pt x="170875" y="427668"/>
                  </a:lnTo>
                  <a:lnTo>
                    <a:pt x="166993" y="437221"/>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22" name="Google Shape;222;p27"/>
            <p:cNvPicPr preferRelativeResize="0"/>
            <p:nvPr/>
          </p:nvPicPr>
          <p:blipFill rotWithShape="1">
            <a:blip r:embed="rId66">
              <a:alphaModFix/>
            </a:blip>
            <a:srcRect b="0" l="0" r="0" t="0"/>
            <a:stretch/>
          </p:blipFill>
          <p:spPr>
            <a:xfrm>
              <a:off x="7599350" y="2691950"/>
              <a:ext cx="45612" cy="96193"/>
            </a:xfrm>
            <a:prstGeom prst="rect">
              <a:avLst/>
            </a:prstGeom>
            <a:noFill/>
            <a:ln>
              <a:noFill/>
            </a:ln>
          </p:spPr>
        </p:pic>
        <p:pic>
          <p:nvPicPr>
            <p:cNvPr id="223" name="Google Shape;223;p27"/>
            <p:cNvPicPr preferRelativeResize="0"/>
            <p:nvPr/>
          </p:nvPicPr>
          <p:blipFill rotWithShape="1">
            <a:blip r:embed="rId67">
              <a:alphaModFix/>
            </a:blip>
            <a:srcRect b="0" l="0" r="0" t="0"/>
            <a:stretch/>
          </p:blipFill>
          <p:spPr>
            <a:xfrm>
              <a:off x="7506489" y="2409026"/>
              <a:ext cx="90420" cy="245057"/>
            </a:xfrm>
            <a:prstGeom prst="rect">
              <a:avLst/>
            </a:prstGeom>
            <a:noFill/>
            <a:ln>
              <a:noFill/>
            </a:ln>
          </p:spPr>
        </p:pic>
        <p:pic>
          <p:nvPicPr>
            <p:cNvPr id="224" name="Google Shape;224;p27"/>
            <p:cNvPicPr preferRelativeResize="0"/>
            <p:nvPr/>
          </p:nvPicPr>
          <p:blipFill rotWithShape="1">
            <a:blip r:embed="rId68">
              <a:alphaModFix/>
            </a:blip>
            <a:srcRect b="0" l="0" r="0" t="0"/>
            <a:stretch/>
          </p:blipFill>
          <p:spPr>
            <a:xfrm>
              <a:off x="7543903" y="2396797"/>
              <a:ext cx="107172" cy="166195"/>
            </a:xfrm>
            <a:prstGeom prst="rect">
              <a:avLst/>
            </a:prstGeom>
            <a:noFill/>
            <a:ln>
              <a:noFill/>
            </a:ln>
          </p:spPr>
        </p:pic>
        <p:sp>
          <p:nvSpPr>
            <p:cNvPr id="225" name="Google Shape;225;p27"/>
            <p:cNvSpPr/>
            <p:nvPr/>
          </p:nvSpPr>
          <p:spPr>
            <a:xfrm>
              <a:off x="7503000" y="1319231"/>
              <a:ext cx="283845" cy="1148080"/>
            </a:xfrm>
            <a:custGeom>
              <a:rect b="b" l="l" r="r" t="t"/>
              <a:pathLst>
                <a:path extrusionOk="0" h="1148080" w="283845">
                  <a:moveTo>
                    <a:pt x="160949" y="1147673"/>
                  </a:moveTo>
                  <a:lnTo>
                    <a:pt x="0" y="1120165"/>
                  </a:lnTo>
                  <a:lnTo>
                    <a:pt x="7090" y="1066015"/>
                  </a:lnTo>
                  <a:lnTo>
                    <a:pt x="14031" y="1015553"/>
                  </a:lnTo>
                  <a:lnTo>
                    <a:pt x="27338" y="922317"/>
                  </a:lnTo>
                  <a:lnTo>
                    <a:pt x="39674" y="833701"/>
                  </a:lnTo>
                  <a:lnTo>
                    <a:pt x="45402" y="789015"/>
                  </a:lnTo>
                  <a:lnTo>
                    <a:pt x="50792" y="742951"/>
                  </a:lnTo>
                  <a:lnTo>
                    <a:pt x="55817" y="694664"/>
                  </a:lnTo>
                  <a:lnTo>
                    <a:pt x="60444" y="643311"/>
                  </a:lnTo>
                  <a:lnTo>
                    <a:pt x="64643" y="588047"/>
                  </a:lnTo>
                  <a:lnTo>
                    <a:pt x="66625" y="566236"/>
                  </a:lnTo>
                  <a:lnTo>
                    <a:pt x="70359" y="518972"/>
                  </a:lnTo>
                  <a:lnTo>
                    <a:pt x="73794" y="455167"/>
                  </a:lnTo>
                  <a:lnTo>
                    <a:pt x="74878" y="383732"/>
                  </a:lnTo>
                  <a:lnTo>
                    <a:pt x="71560" y="313581"/>
                  </a:lnTo>
                  <a:lnTo>
                    <a:pt x="67377" y="246737"/>
                  </a:lnTo>
                  <a:lnTo>
                    <a:pt x="66989" y="184122"/>
                  </a:lnTo>
                  <a:lnTo>
                    <a:pt x="69663" y="128991"/>
                  </a:lnTo>
                  <a:lnTo>
                    <a:pt x="74667" y="84600"/>
                  </a:lnTo>
                  <a:lnTo>
                    <a:pt x="95617" y="30045"/>
                  </a:lnTo>
                  <a:lnTo>
                    <a:pt x="140906" y="0"/>
                  </a:lnTo>
                  <a:lnTo>
                    <a:pt x="283225" y="486655"/>
                  </a:lnTo>
                  <a:lnTo>
                    <a:pt x="248277" y="640858"/>
                  </a:lnTo>
                  <a:lnTo>
                    <a:pt x="160949" y="1147673"/>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26" name="Google Shape;226;p27"/>
            <p:cNvPicPr preferRelativeResize="0"/>
            <p:nvPr/>
          </p:nvPicPr>
          <p:blipFill rotWithShape="1">
            <a:blip r:embed="rId69">
              <a:alphaModFix/>
            </a:blip>
            <a:srcRect b="0" l="0" r="0" t="0"/>
            <a:stretch/>
          </p:blipFill>
          <p:spPr>
            <a:xfrm>
              <a:off x="7629557" y="1362812"/>
              <a:ext cx="152182" cy="1104095"/>
            </a:xfrm>
            <a:prstGeom prst="rect">
              <a:avLst/>
            </a:prstGeom>
            <a:noFill/>
            <a:ln>
              <a:noFill/>
            </a:ln>
          </p:spPr>
        </p:pic>
        <p:sp>
          <p:nvSpPr>
            <p:cNvPr id="227" name="Google Shape;227;p27"/>
            <p:cNvSpPr/>
            <p:nvPr/>
          </p:nvSpPr>
          <p:spPr>
            <a:xfrm>
              <a:off x="7844159" y="1136123"/>
              <a:ext cx="466090" cy="114935"/>
            </a:xfrm>
            <a:custGeom>
              <a:rect b="b" l="l" r="r" t="t"/>
              <a:pathLst>
                <a:path extrusionOk="0" h="114934" w="466090">
                  <a:moveTo>
                    <a:pt x="241683" y="114726"/>
                  </a:moveTo>
                  <a:lnTo>
                    <a:pt x="76074" y="106649"/>
                  </a:lnTo>
                  <a:lnTo>
                    <a:pt x="0" y="100261"/>
                  </a:lnTo>
                  <a:lnTo>
                    <a:pt x="22170" y="60987"/>
                  </a:lnTo>
                  <a:lnTo>
                    <a:pt x="60371" y="30764"/>
                  </a:lnTo>
                  <a:lnTo>
                    <a:pt x="125970" y="10254"/>
                  </a:lnTo>
                  <a:lnTo>
                    <a:pt x="176612" y="4332"/>
                  </a:lnTo>
                  <a:lnTo>
                    <a:pt x="230144" y="653"/>
                  </a:lnTo>
                  <a:lnTo>
                    <a:pt x="283950" y="0"/>
                  </a:lnTo>
                  <a:lnTo>
                    <a:pt x="335424" y="3149"/>
                  </a:lnTo>
                  <a:lnTo>
                    <a:pt x="381955" y="10885"/>
                  </a:lnTo>
                  <a:lnTo>
                    <a:pt x="420934" y="23985"/>
                  </a:lnTo>
                  <a:lnTo>
                    <a:pt x="449750" y="43231"/>
                  </a:lnTo>
                  <a:lnTo>
                    <a:pt x="465794" y="69402"/>
                  </a:lnTo>
                  <a:lnTo>
                    <a:pt x="402899" y="107855"/>
                  </a:lnTo>
                  <a:lnTo>
                    <a:pt x="241683" y="114726"/>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8" name="Google Shape;228;p27"/>
            <p:cNvSpPr/>
            <p:nvPr/>
          </p:nvSpPr>
          <p:spPr>
            <a:xfrm>
              <a:off x="7883385" y="1129245"/>
              <a:ext cx="411480" cy="57150"/>
            </a:xfrm>
            <a:custGeom>
              <a:rect b="b" l="l" r="r" t="t"/>
              <a:pathLst>
                <a:path extrusionOk="0" h="57150" w="411479">
                  <a:moveTo>
                    <a:pt x="410476" y="53886"/>
                  </a:moveTo>
                  <a:lnTo>
                    <a:pt x="351358" y="19037"/>
                  </a:lnTo>
                  <a:lnTo>
                    <a:pt x="286435" y="5803"/>
                  </a:lnTo>
                  <a:lnTo>
                    <a:pt x="202946" y="0"/>
                  </a:lnTo>
                  <a:lnTo>
                    <a:pt x="119532" y="6731"/>
                  </a:lnTo>
                  <a:lnTo>
                    <a:pt x="56159" y="22390"/>
                  </a:lnTo>
                  <a:lnTo>
                    <a:pt x="15887" y="38214"/>
                  </a:lnTo>
                  <a:lnTo>
                    <a:pt x="1778" y="45427"/>
                  </a:lnTo>
                  <a:lnTo>
                    <a:pt x="3543" y="47561"/>
                  </a:lnTo>
                  <a:lnTo>
                    <a:pt x="0" y="53619"/>
                  </a:lnTo>
                  <a:lnTo>
                    <a:pt x="2222" y="56654"/>
                  </a:lnTo>
                  <a:lnTo>
                    <a:pt x="21310" y="49707"/>
                  </a:lnTo>
                  <a:lnTo>
                    <a:pt x="70662" y="30734"/>
                  </a:lnTo>
                  <a:lnTo>
                    <a:pt x="112229" y="22186"/>
                  </a:lnTo>
                  <a:lnTo>
                    <a:pt x="155448" y="19469"/>
                  </a:lnTo>
                  <a:lnTo>
                    <a:pt x="209778" y="17995"/>
                  </a:lnTo>
                  <a:lnTo>
                    <a:pt x="248716" y="18224"/>
                  </a:lnTo>
                  <a:lnTo>
                    <a:pt x="289801" y="21551"/>
                  </a:lnTo>
                  <a:lnTo>
                    <a:pt x="329438" y="27813"/>
                  </a:lnTo>
                  <a:lnTo>
                    <a:pt x="374764" y="41059"/>
                  </a:lnTo>
                  <a:lnTo>
                    <a:pt x="385597" y="45948"/>
                  </a:lnTo>
                  <a:lnTo>
                    <a:pt x="395452" y="50241"/>
                  </a:lnTo>
                  <a:lnTo>
                    <a:pt x="403225" y="52679"/>
                  </a:lnTo>
                  <a:lnTo>
                    <a:pt x="410476" y="53886"/>
                  </a:lnTo>
                  <a:close/>
                </a:path>
                <a:path extrusionOk="0" h="57150" w="411479">
                  <a:moveTo>
                    <a:pt x="410933" y="50571"/>
                  </a:moveTo>
                  <a:lnTo>
                    <a:pt x="410133" y="46685"/>
                  </a:lnTo>
                  <a:lnTo>
                    <a:pt x="410298" y="49999"/>
                  </a:lnTo>
                  <a:lnTo>
                    <a:pt x="410933" y="50571"/>
                  </a:lnTo>
                  <a:close/>
                </a:path>
              </a:pathLst>
            </a:custGeom>
            <a:solidFill>
              <a:srgbClr val="FCFDF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9" name="Google Shape;229;p27"/>
            <p:cNvSpPr/>
            <p:nvPr/>
          </p:nvSpPr>
          <p:spPr>
            <a:xfrm>
              <a:off x="8430489" y="1298434"/>
              <a:ext cx="327660" cy="597535"/>
            </a:xfrm>
            <a:custGeom>
              <a:rect b="b" l="l" r="r" t="t"/>
              <a:pathLst>
                <a:path extrusionOk="0" h="597535" w="327659">
                  <a:moveTo>
                    <a:pt x="327583" y="597369"/>
                  </a:moveTo>
                  <a:lnTo>
                    <a:pt x="315544" y="554075"/>
                  </a:lnTo>
                  <a:lnTo>
                    <a:pt x="303174" y="513905"/>
                  </a:lnTo>
                  <a:lnTo>
                    <a:pt x="286473" y="464388"/>
                  </a:lnTo>
                  <a:lnTo>
                    <a:pt x="281838" y="448830"/>
                  </a:lnTo>
                  <a:lnTo>
                    <a:pt x="259219" y="370814"/>
                  </a:lnTo>
                  <a:lnTo>
                    <a:pt x="242214" y="316090"/>
                  </a:lnTo>
                  <a:lnTo>
                    <a:pt x="222084" y="256032"/>
                  </a:lnTo>
                  <a:lnTo>
                    <a:pt x="199288" y="194500"/>
                  </a:lnTo>
                  <a:lnTo>
                    <a:pt x="174345" y="135369"/>
                  </a:lnTo>
                  <a:lnTo>
                    <a:pt x="147713" y="82499"/>
                  </a:lnTo>
                  <a:lnTo>
                    <a:pt x="119900" y="39725"/>
                  </a:lnTo>
                  <a:lnTo>
                    <a:pt x="91389" y="10947"/>
                  </a:lnTo>
                  <a:lnTo>
                    <a:pt x="62661" y="0"/>
                  </a:lnTo>
                  <a:lnTo>
                    <a:pt x="41910" y="18211"/>
                  </a:lnTo>
                  <a:lnTo>
                    <a:pt x="20294" y="62598"/>
                  </a:lnTo>
                  <a:lnTo>
                    <a:pt x="4191" y="116420"/>
                  </a:lnTo>
                  <a:lnTo>
                    <a:pt x="0" y="162941"/>
                  </a:lnTo>
                  <a:lnTo>
                    <a:pt x="1841" y="206171"/>
                  </a:lnTo>
                  <a:lnTo>
                    <a:pt x="2032" y="255270"/>
                  </a:lnTo>
                  <a:lnTo>
                    <a:pt x="4241" y="301282"/>
                  </a:lnTo>
                  <a:lnTo>
                    <a:pt x="12179" y="335191"/>
                  </a:lnTo>
                  <a:lnTo>
                    <a:pt x="25222" y="364312"/>
                  </a:lnTo>
                  <a:lnTo>
                    <a:pt x="44323" y="408089"/>
                  </a:lnTo>
                  <a:lnTo>
                    <a:pt x="68300" y="460895"/>
                  </a:lnTo>
                  <a:lnTo>
                    <a:pt x="95973" y="517118"/>
                  </a:lnTo>
                  <a:lnTo>
                    <a:pt x="126187" y="571131"/>
                  </a:lnTo>
                  <a:lnTo>
                    <a:pt x="123863" y="572389"/>
                  </a:lnTo>
                  <a:lnTo>
                    <a:pt x="174663" y="567410"/>
                  </a:lnTo>
                  <a:lnTo>
                    <a:pt x="226568" y="570547"/>
                  </a:lnTo>
                  <a:lnTo>
                    <a:pt x="278041" y="580859"/>
                  </a:lnTo>
                  <a:lnTo>
                    <a:pt x="327583" y="597369"/>
                  </a:lnTo>
                  <a:close/>
                </a:path>
              </a:pathLst>
            </a:custGeom>
            <a:solidFill>
              <a:srgbClr val="D4E1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0" name="Google Shape;230;p27"/>
            <p:cNvSpPr/>
            <p:nvPr/>
          </p:nvSpPr>
          <p:spPr>
            <a:xfrm>
              <a:off x="7891157" y="1168437"/>
              <a:ext cx="401320" cy="130810"/>
            </a:xfrm>
            <a:custGeom>
              <a:rect b="b" l="l" r="r" t="t"/>
              <a:pathLst>
                <a:path extrusionOk="0" h="130809" w="401320">
                  <a:moveTo>
                    <a:pt x="17627" y="130314"/>
                  </a:moveTo>
                  <a:lnTo>
                    <a:pt x="0" y="58521"/>
                  </a:lnTo>
                  <a:lnTo>
                    <a:pt x="1218" y="51536"/>
                  </a:lnTo>
                  <a:lnTo>
                    <a:pt x="5599" y="40411"/>
                  </a:lnTo>
                  <a:lnTo>
                    <a:pt x="11849" y="29705"/>
                  </a:lnTo>
                  <a:lnTo>
                    <a:pt x="16089" y="26123"/>
                  </a:lnTo>
                  <a:lnTo>
                    <a:pt x="15543" y="23037"/>
                  </a:lnTo>
                  <a:lnTo>
                    <a:pt x="24713" y="19608"/>
                  </a:lnTo>
                  <a:lnTo>
                    <a:pt x="55282" y="11976"/>
                  </a:lnTo>
                  <a:lnTo>
                    <a:pt x="111835" y="4114"/>
                  </a:lnTo>
                  <a:lnTo>
                    <a:pt x="155789" y="2044"/>
                  </a:lnTo>
                  <a:lnTo>
                    <a:pt x="159752" y="1611"/>
                  </a:lnTo>
                  <a:lnTo>
                    <a:pt x="169582" y="1396"/>
                  </a:lnTo>
                  <a:lnTo>
                    <a:pt x="198982" y="0"/>
                  </a:lnTo>
                  <a:lnTo>
                    <a:pt x="216877" y="316"/>
                  </a:lnTo>
                  <a:lnTo>
                    <a:pt x="223595" y="151"/>
                  </a:lnTo>
                  <a:lnTo>
                    <a:pt x="230745" y="545"/>
                  </a:lnTo>
                  <a:lnTo>
                    <a:pt x="256196" y="976"/>
                  </a:lnTo>
                  <a:lnTo>
                    <a:pt x="311250" y="5574"/>
                  </a:lnTo>
                  <a:lnTo>
                    <a:pt x="355942" y="14808"/>
                  </a:lnTo>
                  <a:lnTo>
                    <a:pt x="364590" y="19761"/>
                  </a:lnTo>
                  <a:lnTo>
                    <a:pt x="376211" y="24866"/>
                  </a:lnTo>
                  <a:lnTo>
                    <a:pt x="377520" y="27127"/>
                  </a:lnTo>
                  <a:lnTo>
                    <a:pt x="382065" y="29718"/>
                  </a:lnTo>
                  <a:lnTo>
                    <a:pt x="380606" y="32461"/>
                  </a:lnTo>
                  <a:lnTo>
                    <a:pt x="389267" y="47358"/>
                  </a:lnTo>
                  <a:lnTo>
                    <a:pt x="396810" y="79971"/>
                  </a:lnTo>
                  <a:lnTo>
                    <a:pt x="400252" y="109359"/>
                  </a:lnTo>
                  <a:lnTo>
                    <a:pt x="401090" y="122123"/>
                  </a:lnTo>
                  <a:lnTo>
                    <a:pt x="17627" y="130314"/>
                  </a:lnTo>
                  <a:close/>
                </a:path>
              </a:pathLst>
            </a:custGeom>
            <a:solidFill>
              <a:srgbClr val="6C686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31" name="Google Shape;231;p27"/>
            <p:cNvPicPr preferRelativeResize="0"/>
            <p:nvPr/>
          </p:nvPicPr>
          <p:blipFill rotWithShape="1">
            <a:blip r:embed="rId70">
              <a:alphaModFix/>
            </a:blip>
            <a:srcRect b="0" l="0" r="0" t="0"/>
            <a:stretch/>
          </p:blipFill>
          <p:spPr>
            <a:xfrm>
              <a:off x="7810318" y="1044794"/>
              <a:ext cx="634263" cy="603384"/>
            </a:xfrm>
            <a:prstGeom prst="rect">
              <a:avLst/>
            </a:prstGeom>
            <a:noFill/>
            <a:ln>
              <a:noFill/>
            </a:ln>
          </p:spPr>
        </p:pic>
        <p:sp>
          <p:nvSpPr>
            <p:cNvPr id="232" name="Google Shape;232;p27"/>
            <p:cNvSpPr/>
            <p:nvPr/>
          </p:nvSpPr>
          <p:spPr>
            <a:xfrm>
              <a:off x="7664353" y="1246450"/>
              <a:ext cx="836930" cy="1077595"/>
            </a:xfrm>
            <a:custGeom>
              <a:rect b="b" l="l" r="r" t="t"/>
              <a:pathLst>
                <a:path extrusionOk="0" h="1077595" w="836929">
                  <a:moveTo>
                    <a:pt x="440361" y="1076971"/>
                  </a:moveTo>
                  <a:lnTo>
                    <a:pt x="391160" y="1072094"/>
                  </a:lnTo>
                  <a:lnTo>
                    <a:pt x="340096" y="1066502"/>
                  </a:lnTo>
                  <a:lnTo>
                    <a:pt x="288828" y="1059482"/>
                  </a:lnTo>
                  <a:lnTo>
                    <a:pt x="239019" y="1050319"/>
                  </a:lnTo>
                  <a:lnTo>
                    <a:pt x="192327" y="1038301"/>
                  </a:lnTo>
                  <a:lnTo>
                    <a:pt x="150414" y="1022712"/>
                  </a:lnTo>
                  <a:lnTo>
                    <a:pt x="114940" y="1002840"/>
                  </a:lnTo>
                  <a:lnTo>
                    <a:pt x="87566" y="977970"/>
                  </a:lnTo>
                  <a:lnTo>
                    <a:pt x="95741" y="953613"/>
                  </a:lnTo>
                  <a:lnTo>
                    <a:pt x="113671" y="892544"/>
                  </a:lnTo>
                  <a:lnTo>
                    <a:pt x="131464" y="812765"/>
                  </a:lnTo>
                  <a:lnTo>
                    <a:pt x="139229" y="732278"/>
                  </a:lnTo>
                  <a:lnTo>
                    <a:pt x="136810" y="682850"/>
                  </a:lnTo>
                  <a:lnTo>
                    <a:pt x="130396" y="635239"/>
                  </a:lnTo>
                  <a:lnTo>
                    <a:pt x="120116" y="587627"/>
                  </a:lnTo>
                  <a:lnTo>
                    <a:pt x="106097" y="538195"/>
                  </a:lnTo>
                  <a:lnTo>
                    <a:pt x="88471" y="485124"/>
                  </a:lnTo>
                  <a:lnTo>
                    <a:pt x="67366" y="426594"/>
                  </a:lnTo>
                  <a:lnTo>
                    <a:pt x="62740" y="355287"/>
                  </a:lnTo>
                  <a:lnTo>
                    <a:pt x="54833" y="286689"/>
                  </a:lnTo>
                  <a:lnTo>
                    <a:pt x="44616" y="223568"/>
                  </a:lnTo>
                  <a:lnTo>
                    <a:pt x="33056" y="168689"/>
                  </a:lnTo>
                  <a:lnTo>
                    <a:pt x="21119" y="124821"/>
                  </a:lnTo>
                  <a:lnTo>
                    <a:pt x="0" y="81183"/>
                  </a:lnTo>
                  <a:lnTo>
                    <a:pt x="13774" y="75767"/>
                  </a:lnTo>
                  <a:lnTo>
                    <a:pt x="58247" y="60819"/>
                  </a:lnTo>
                  <a:lnTo>
                    <a:pt x="138139" y="38296"/>
                  </a:lnTo>
                  <a:lnTo>
                    <a:pt x="258170" y="10150"/>
                  </a:lnTo>
                  <a:lnTo>
                    <a:pt x="263185" y="19868"/>
                  </a:lnTo>
                  <a:lnTo>
                    <a:pt x="276606" y="42199"/>
                  </a:lnTo>
                  <a:lnTo>
                    <a:pt x="295991" y="66909"/>
                  </a:lnTo>
                  <a:lnTo>
                    <a:pt x="318902" y="83764"/>
                  </a:lnTo>
                  <a:lnTo>
                    <a:pt x="326806" y="116839"/>
                  </a:lnTo>
                  <a:lnTo>
                    <a:pt x="350272" y="195124"/>
                  </a:lnTo>
                  <a:lnTo>
                    <a:pt x="388920" y="287213"/>
                  </a:lnTo>
                  <a:lnTo>
                    <a:pt x="442374" y="361696"/>
                  </a:lnTo>
                  <a:lnTo>
                    <a:pt x="460131" y="324377"/>
                  </a:lnTo>
                  <a:lnTo>
                    <a:pt x="499196" y="235423"/>
                  </a:lnTo>
                  <a:lnTo>
                    <a:pt x="538261" y="129334"/>
                  </a:lnTo>
                  <a:lnTo>
                    <a:pt x="556018" y="40612"/>
                  </a:lnTo>
                  <a:lnTo>
                    <a:pt x="579155" y="25065"/>
                  </a:lnTo>
                  <a:lnTo>
                    <a:pt x="597502" y="11699"/>
                  </a:lnTo>
                  <a:lnTo>
                    <a:pt x="610969" y="0"/>
                  </a:lnTo>
                  <a:lnTo>
                    <a:pt x="660279" y="10586"/>
                  </a:lnTo>
                  <a:lnTo>
                    <a:pt x="704021" y="20744"/>
                  </a:lnTo>
                  <a:lnTo>
                    <a:pt x="744574" y="31411"/>
                  </a:lnTo>
                  <a:lnTo>
                    <a:pt x="783412" y="41257"/>
                  </a:lnTo>
                  <a:lnTo>
                    <a:pt x="809162" y="46485"/>
                  </a:lnTo>
                  <a:lnTo>
                    <a:pt x="825596" y="51569"/>
                  </a:lnTo>
                  <a:lnTo>
                    <a:pt x="836486" y="60983"/>
                  </a:lnTo>
                  <a:lnTo>
                    <a:pt x="829628" y="91009"/>
                  </a:lnTo>
                  <a:lnTo>
                    <a:pt x="814392" y="160804"/>
                  </a:lnTo>
                  <a:lnTo>
                    <a:pt x="798789" y="239946"/>
                  </a:lnTo>
                  <a:lnTo>
                    <a:pt x="790828" y="298012"/>
                  </a:lnTo>
                  <a:lnTo>
                    <a:pt x="789467" y="332155"/>
                  </a:lnTo>
                  <a:lnTo>
                    <a:pt x="787718" y="358282"/>
                  </a:lnTo>
                  <a:lnTo>
                    <a:pt x="784414" y="380657"/>
                  </a:lnTo>
                  <a:lnTo>
                    <a:pt x="778386" y="403544"/>
                  </a:lnTo>
                  <a:lnTo>
                    <a:pt x="768285" y="438439"/>
                  </a:lnTo>
                  <a:lnTo>
                    <a:pt x="753485" y="493051"/>
                  </a:lnTo>
                  <a:lnTo>
                    <a:pt x="737932" y="553323"/>
                  </a:lnTo>
                  <a:lnTo>
                    <a:pt x="725571" y="605199"/>
                  </a:lnTo>
                  <a:lnTo>
                    <a:pt x="720347" y="634621"/>
                  </a:lnTo>
                  <a:lnTo>
                    <a:pt x="722411" y="674142"/>
                  </a:lnTo>
                  <a:lnTo>
                    <a:pt x="729723" y="719180"/>
                  </a:lnTo>
                  <a:lnTo>
                    <a:pt x="741298" y="767461"/>
                  </a:lnTo>
                  <a:lnTo>
                    <a:pt x="756148" y="816710"/>
                  </a:lnTo>
                  <a:lnTo>
                    <a:pt x="773289" y="864650"/>
                  </a:lnTo>
                  <a:lnTo>
                    <a:pt x="791735" y="909008"/>
                  </a:lnTo>
                  <a:lnTo>
                    <a:pt x="810499" y="947507"/>
                  </a:lnTo>
                  <a:lnTo>
                    <a:pt x="770556" y="969521"/>
                  </a:lnTo>
                  <a:lnTo>
                    <a:pt x="673140" y="1016999"/>
                  </a:lnTo>
                  <a:lnTo>
                    <a:pt x="551869" y="1062098"/>
                  </a:lnTo>
                  <a:lnTo>
                    <a:pt x="440361" y="1076971"/>
                  </a:lnTo>
                  <a:close/>
                </a:path>
              </a:pathLst>
            </a:custGeom>
            <a:solidFill>
              <a:srgbClr val="D4E1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3" name="Google Shape;233;p27"/>
            <p:cNvSpPr/>
            <p:nvPr/>
          </p:nvSpPr>
          <p:spPr>
            <a:xfrm>
              <a:off x="7731874" y="2630957"/>
              <a:ext cx="812165" cy="467995"/>
            </a:xfrm>
            <a:custGeom>
              <a:rect b="b" l="l" r="r" t="t"/>
              <a:pathLst>
                <a:path extrusionOk="0" h="467994" w="812165">
                  <a:moveTo>
                    <a:pt x="446417" y="467956"/>
                  </a:moveTo>
                  <a:lnTo>
                    <a:pt x="431736" y="335076"/>
                  </a:lnTo>
                  <a:lnTo>
                    <a:pt x="389775" y="101193"/>
                  </a:lnTo>
                  <a:lnTo>
                    <a:pt x="368338" y="0"/>
                  </a:lnTo>
                  <a:lnTo>
                    <a:pt x="0" y="51549"/>
                  </a:lnTo>
                  <a:lnTo>
                    <a:pt x="29095" y="140004"/>
                  </a:lnTo>
                  <a:lnTo>
                    <a:pt x="92735" y="340918"/>
                  </a:lnTo>
                  <a:lnTo>
                    <a:pt x="129451" y="467956"/>
                  </a:lnTo>
                  <a:lnTo>
                    <a:pt x="446417" y="467956"/>
                  </a:lnTo>
                  <a:close/>
                </a:path>
                <a:path extrusionOk="0" h="467994" w="812165">
                  <a:moveTo>
                    <a:pt x="811936" y="42176"/>
                  </a:moveTo>
                  <a:lnTo>
                    <a:pt x="432904" y="37490"/>
                  </a:lnTo>
                  <a:lnTo>
                    <a:pt x="459105" y="467956"/>
                  </a:lnTo>
                  <a:lnTo>
                    <a:pt x="720890" y="467956"/>
                  </a:lnTo>
                  <a:lnTo>
                    <a:pt x="734110" y="405257"/>
                  </a:lnTo>
                  <a:lnTo>
                    <a:pt x="747522" y="344385"/>
                  </a:lnTo>
                  <a:lnTo>
                    <a:pt x="759548" y="293268"/>
                  </a:lnTo>
                  <a:lnTo>
                    <a:pt x="769124" y="257441"/>
                  </a:lnTo>
                  <a:lnTo>
                    <a:pt x="784834" y="194144"/>
                  </a:lnTo>
                  <a:lnTo>
                    <a:pt x="798537" y="123444"/>
                  </a:lnTo>
                  <a:lnTo>
                    <a:pt x="808253" y="65925"/>
                  </a:lnTo>
                  <a:lnTo>
                    <a:pt x="811936" y="42176"/>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34" name="Google Shape;234;p27"/>
            <p:cNvPicPr preferRelativeResize="0"/>
            <p:nvPr/>
          </p:nvPicPr>
          <p:blipFill rotWithShape="1">
            <a:blip r:embed="rId71">
              <a:alphaModFix/>
            </a:blip>
            <a:srcRect b="0" l="0" r="0" t="0"/>
            <a:stretch/>
          </p:blipFill>
          <p:spPr>
            <a:xfrm>
              <a:off x="7822706" y="2879317"/>
              <a:ext cx="144424" cy="219575"/>
            </a:xfrm>
            <a:prstGeom prst="rect">
              <a:avLst/>
            </a:prstGeom>
            <a:noFill/>
            <a:ln>
              <a:noFill/>
            </a:ln>
          </p:spPr>
        </p:pic>
        <p:sp>
          <p:nvSpPr>
            <p:cNvPr id="235" name="Google Shape;235;p27"/>
            <p:cNvSpPr/>
            <p:nvPr/>
          </p:nvSpPr>
          <p:spPr>
            <a:xfrm>
              <a:off x="7686124" y="1387986"/>
              <a:ext cx="756920" cy="331470"/>
            </a:xfrm>
            <a:custGeom>
              <a:rect b="b" l="l" r="r" t="t"/>
              <a:pathLst>
                <a:path extrusionOk="0" h="331469" w="756920">
                  <a:moveTo>
                    <a:pt x="408163" y="331155"/>
                  </a:moveTo>
                  <a:lnTo>
                    <a:pt x="365085" y="330386"/>
                  </a:lnTo>
                  <a:lnTo>
                    <a:pt x="316492" y="325937"/>
                  </a:lnTo>
                  <a:lnTo>
                    <a:pt x="265845" y="317675"/>
                  </a:lnTo>
                  <a:lnTo>
                    <a:pt x="216604" y="305466"/>
                  </a:lnTo>
                  <a:lnTo>
                    <a:pt x="172229" y="289176"/>
                  </a:lnTo>
                  <a:lnTo>
                    <a:pt x="111924" y="243818"/>
                  </a:lnTo>
                  <a:lnTo>
                    <a:pt x="73449" y="178971"/>
                  </a:lnTo>
                  <a:lnTo>
                    <a:pt x="37307" y="112587"/>
                  </a:lnTo>
                  <a:lnTo>
                    <a:pt x="0" y="40032"/>
                  </a:lnTo>
                  <a:lnTo>
                    <a:pt x="300378" y="3638"/>
                  </a:lnTo>
                  <a:lnTo>
                    <a:pt x="414384" y="225626"/>
                  </a:lnTo>
                  <a:lnTo>
                    <a:pt x="526309" y="0"/>
                  </a:lnTo>
                  <a:lnTo>
                    <a:pt x="756388" y="1818"/>
                  </a:lnTo>
                  <a:lnTo>
                    <a:pt x="745807" y="54777"/>
                  </a:lnTo>
                  <a:lnTo>
                    <a:pt x="734928" y="94894"/>
                  </a:lnTo>
                  <a:lnTo>
                    <a:pt x="721463" y="130732"/>
                  </a:lnTo>
                  <a:lnTo>
                    <a:pt x="703124" y="170849"/>
                  </a:lnTo>
                  <a:lnTo>
                    <a:pt x="677627" y="223807"/>
                  </a:lnTo>
                  <a:lnTo>
                    <a:pt x="650639" y="261954"/>
                  </a:lnTo>
                  <a:lnTo>
                    <a:pt x="613274" y="289908"/>
                  </a:lnTo>
                  <a:lnTo>
                    <a:pt x="567938" y="309237"/>
                  </a:lnTo>
                  <a:lnTo>
                    <a:pt x="517038" y="321509"/>
                  </a:lnTo>
                  <a:lnTo>
                    <a:pt x="462977" y="328292"/>
                  </a:lnTo>
                  <a:lnTo>
                    <a:pt x="408163" y="331155"/>
                  </a:lnTo>
                  <a:close/>
                </a:path>
              </a:pathLst>
            </a:custGeom>
            <a:solidFill>
              <a:srgbClr val="6C686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36" name="Google Shape;236;p27"/>
            <p:cNvPicPr preferRelativeResize="0"/>
            <p:nvPr/>
          </p:nvPicPr>
          <p:blipFill rotWithShape="1">
            <a:blip r:embed="rId72">
              <a:alphaModFix/>
            </a:blip>
            <a:srcRect b="0" l="0" r="0" t="0"/>
            <a:stretch/>
          </p:blipFill>
          <p:spPr>
            <a:xfrm>
              <a:off x="7917395" y="1313536"/>
              <a:ext cx="121097" cy="490321"/>
            </a:xfrm>
            <a:prstGeom prst="rect">
              <a:avLst/>
            </a:prstGeom>
            <a:noFill/>
            <a:ln>
              <a:noFill/>
            </a:ln>
          </p:spPr>
        </p:pic>
        <p:sp>
          <p:nvSpPr>
            <p:cNvPr id="237" name="Google Shape;237;p27"/>
            <p:cNvSpPr/>
            <p:nvPr/>
          </p:nvSpPr>
          <p:spPr>
            <a:xfrm>
              <a:off x="7905660" y="1236978"/>
              <a:ext cx="410845" cy="733425"/>
            </a:xfrm>
            <a:custGeom>
              <a:rect b="b" l="l" r="r" t="t"/>
              <a:pathLst>
                <a:path extrusionOk="0" h="733425" w="410845">
                  <a:moveTo>
                    <a:pt x="245640" y="460437"/>
                  </a:moveTo>
                  <a:lnTo>
                    <a:pt x="229310" y="460437"/>
                  </a:lnTo>
                  <a:lnTo>
                    <a:pt x="233145" y="426566"/>
                  </a:lnTo>
                  <a:lnTo>
                    <a:pt x="237577" y="392048"/>
                  </a:lnTo>
                  <a:lnTo>
                    <a:pt x="241184" y="369200"/>
                  </a:lnTo>
                  <a:lnTo>
                    <a:pt x="241184" y="230618"/>
                  </a:lnTo>
                  <a:lnTo>
                    <a:pt x="254748" y="184530"/>
                  </a:lnTo>
                  <a:lnTo>
                    <a:pt x="261860" y="154646"/>
                  </a:lnTo>
                  <a:lnTo>
                    <a:pt x="275766" y="81939"/>
                  </a:lnTo>
                  <a:lnTo>
                    <a:pt x="345464" y="0"/>
                  </a:lnTo>
                  <a:lnTo>
                    <a:pt x="410413" y="36371"/>
                  </a:lnTo>
                  <a:lnTo>
                    <a:pt x="388453" y="49033"/>
                  </a:lnTo>
                  <a:lnTo>
                    <a:pt x="361695" y="67994"/>
                  </a:lnTo>
                  <a:lnTo>
                    <a:pt x="358507" y="70420"/>
                  </a:lnTo>
                  <a:lnTo>
                    <a:pt x="257809" y="455446"/>
                  </a:lnTo>
                  <a:lnTo>
                    <a:pt x="245640" y="460437"/>
                  </a:lnTo>
                  <a:close/>
                </a:path>
                <a:path extrusionOk="0" h="733425" w="410845">
                  <a:moveTo>
                    <a:pt x="207275" y="733271"/>
                  </a:moveTo>
                  <a:lnTo>
                    <a:pt x="143027" y="709611"/>
                  </a:lnTo>
                  <a:lnTo>
                    <a:pt x="147103" y="693126"/>
                  </a:lnTo>
                  <a:lnTo>
                    <a:pt x="155459" y="652753"/>
                  </a:lnTo>
                  <a:lnTo>
                    <a:pt x="162254" y="602144"/>
                  </a:lnTo>
                  <a:lnTo>
                    <a:pt x="161670" y="554950"/>
                  </a:lnTo>
                  <a:lnTo>
                    <a:pt x="158177" y="517803"/>
                  </a:lnTo>
                  <a:lnTo>
                    <a:pt x="155574" y="473493"/>
                  </a:lnTo>
                  <a:lnTo>
                    <a:pt x="150773" y="424471"/>
                  </a:lnTo>
                  <a:lnTo>
                    <a:pt x="140716" y="373163"/>
                  </a:lnTo>
                  <a:lnTo>
                    <a:pt x="122288" y="322045"/>
                  </a:lnTo>
                  <a:lnTo>
                    <a:pt x="93370" y="251205"/>
                  </a:lnTo>
                  <a:lnTo>
                    <a:pt x="68134" y="176935"/>
                  </a:lnTo>
                  <a:lnTo>
                    <a:pt x="50291" y="118375"/>
                  </a:lnTo>
                  <a:lnTo>
                    <a:pt x="43534" y="94601"/>
                  </a:lnTo>
                  <a:lnTo>
                    <a:pt x="24866" y="80732"/>
                  </a:lnTo>
                  <a:lnTo>
                    <a:pt x="10298" y="69277"/>
                  </a:lnTo>
                  <a:lnTo>
                    <a:pt x="0" y="60031"/>
                  </a:lnTo>
                  <a:lnTo>
                    <a:pt x="43534" y="27278"/>
                  </a:lnTo>
                  <a:lnTo>
                    <a:pt x="78764" y="54570"/>
                  </a:lnTo>
                  <a:lnTo>
                    <a:pt x="109371" y="106780"/>
                  </a:lnTo>
                  <a:lnTo>
                    <a:pt x="122668" y="148779"/>
                  </a:lnTo>
                  <a:lnTo>
                    <a:pt x="137527" y="197611"/>
                  </a:lnTo>
                  <a:lnTo>
                    <a:pt x="156958" y="256818"/>
                  </a:lnTo>
                  <a:lnTo>
                    <a:pt x="177291" y="313066"/>
                  </a:lnTo>
                  <a:lnTo>
                    <a:pt x="192264" y="347128"/>
                  </a:lnTo>
                  <a:lnTo>
                    <a:pt x="241184" y="347128"/>
                  </a:lnTo>
                  <a:lnTo>
                    <a:pt x="241184" y="369200"/>
                  </a:lnTo>
                  <a:lnTo>
                    <a:pt x="220483" y="404354"/>
                  </a:lnTo>
                  <a:lnTo>
                    <a:pt x="220153" y="404887"/>
                  </a:lnTo>
                  <a:lnTo>
                    <a:pt x="224636" y="429081"/>
                  </a:lnTo>
                  <a:lnTo>
                    <a:pt x="228981" y="457173"/>
                  </a:lnTo>
                  <a:lnTo>
                    <a:pt x="229310" y="460437"/>
                  </a:lnTo>
                  <a:lnTo>
                    <a:pt x="245640" y="460437"/>
                  </a:lnTo>
                  <a:lnTo>
                    <a:pt x="229970" y="466863"/>
                  </a:lnTo>
                  <a:lnTo>
                    <a:pt x="231456" y="481252"/>
                  </a:lnTo>
                  <a:lnTo>
                    <a:pt x="235050" y="530859"/>
                  </a:lnTo>
                  <a:lnTo>
                    <a:pt x="235927" y="567676"/>
                  </a:lnTo>
                  <a:lnTo>
                    <a:pt x="234233" y="613243"/>
                  </a:lnTo>
                  <a:lnTo>
                    <a:pt x="223493" y="613243"/>
                  </a:lnTo>
                  <a:lnTo>
                    <a:pt x="218934" y="660830"/>
                  </a:lnTo>
                  <a:lnTo>
                    <a:pt x="211060" y="712862"/>
                  </a:lnTo>
                  <a:lnTo>
                    <a:pt x="207275" y="733271"/>
                  </a:lnTo>
                  <a:close/>
                </a:path>
                <a:path extrusionOk="0" h="733425" w="410845">
                  <a:moveTo>
                    <a:pt x="241184" y="347128"/>
                  </a:moveTo>
                  <a:lnTo>
                    <a:pt x="192264" y="347128"/>
                  </a:lnTo>
                  <a:lnTo>
                    <a:pt x="219010" y="292048"/>
                  </a:lnTo>
                  <a:lnTo>
                    <a:pt x="240181" y="234021"/>
                  </a:lnTo>
                  <a:lnTo>
                    <a:pt x="241184" y="230618"/>
                  </a:lnTo>
                  <a:lnTo>
                    <a:pt x="241184" y="347128"/>
                  </a:lnTo>
                  <a:close/>
                </a:path>
                <a:path extrusionOk="0" h="733425" w="410845">
                  <a:moveTo>
                    <a:pt x="234213" y="613777"/>
                  </a:moveTo>
                  <a:lnTo>
                    <a:pt x="223493" y="613243"/>
                  </a:lnTo>
                  <a:lnTo>
                    <a:pt x="234233" y="613243"/>
                  </a:lnTo>
                  <a:lnTo>
                    <a:pt x="234213" y="613777"/>
                  </a:lnTo>
                  <a:close/>
                </a:path>
              </a:pathLst>
            </a:custGeom>
            <a:solidFill>
              <a:srgbClr val="6C686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38" name="Google Shape;238;p27"/>
            <p:cNvPicPr preferRelativeResize="0"/>
            <p:nvPr/>
          </p:nvPicPr>
          <p:blipFill rotWithShape="1">
            <a:blip r:embed="rId73">
              <a:alphaModFix/>
            </a:blip>
            <a:srcRect b="0" l="0" r="0" t="0"/>
            <a:stretch/>
          </p:blipFill>
          <p:spPr>
            <a:xfrm>
              <a:off x="7705293" y="1560551"/>
              <a:ext cx="874391" cy="1538341"/>
            </a:xfrm>
            <a:prstGeom prst="rect">
              <a:avLst/>
            </a:prstGeom>
            <a:noFill/>
            <a:ln>
              <a:noFill/>
            </a:ln>
          </p:spPr>
        </p:pic>
        <p:pic>
          <p:nvPicPr>
            <p:cNvPr id="239" name="Google Shape;239;p27"/>
            <p:cNvPicPr preferRelativeResize="0"/>
            <p:nvPr/>
          </p:nvPicPr>
          <p:blipFill rotWithShape="1">
            <a:blip r:embed="rId74">
              <a:alphaModFix/>
            </a:blip>
            <a:srcRect b="0" l="0" r="0" t="0"/>
            <a:stretch/>
          </p:blipFill>
          <p:spPr>
            <a:xfrm>
              <a:off x="7659175" y="1241209"/>
              <a:ext cx="254094" cy="88554"/>
            </a:xfrm>
            <a:prstGeom prst="rect">
              <a:avLst/>
            </a:prstGeom>
            <a:noFill/>
            <a:ln>
              <a:noFill/>
            </a:ln>
          </p:spPr>
        </p:pic>
        <p:pic>
          <p:nvPicPr>
            <p:cNvPr id="240" name="Google Shape;240;p27"/>
            <p:cNvPicPr preferRelativeResize="0"/>
            <p:nvPr/>
          </p:nvPicPr>
          <p:blipFill rotWithShape="1">
            <a:blip r:embed="rId75">
              <a:alphaModFix/>
            </a:blip>
            <a:srcRect b="0" l="0" r="0" t="0"/>
            <a:stretch/>
          </p:blipFill>
          <p:spPr>
            <a:xfrm>
              <a:off x="7818328" y="1191479"/>
              <a:ext cx="190335" cy="213486"/>
            </a:xfrm>
            <a:prstGeom prst="rect">
              <a:avLst/>
            </a:prstGeom>
            <a:noFill/>
            <a:ln>
              <a:noFill/>
            </a:ln>
          </p:spPr>
        </p:pic>
        <p:pic>
          <p:nvPicPr>
            <p:cNvPr id="241" name="Google Shape;241;p27"/>
            <p:cNvPicPr preferRelativeResize="0"/>
            <p:nvPr/>
          </p:nvPicPr>
          <p:blipFill rotWithShape="1">
            <a:blip r:embed="rId76">
              <a:alphaModFix/>
            </a:blip>
            <a:srcRect b="0" l="0" r="0" t="0"/>
            <a:stretch/>
          </p:blipFill>
          <p:spPr>
            <a:xfrm>
              <a:off x="8181407" y="1191601"/>
              <a:ext cx="177199" cy="207906"/>
            </a:xfrm>
            <a:prstGeom prst="rect">
              <a:avLst/>
            </a:prstGeom>
            <a:noFill/>
            <a:ln>
              <a:noFill/>
            </a:ln>
          </p:spPr>
        </p:pic>
        <p:sp>
          <p:nvSpPr>
            <p:cNvPr id="242" name="Google Shape;242;p27"/>
            <p:cNvSpPr/>
            <p:nvPr/>
          </p:nvSpPr>
          <p:spPr>
            <a:xfrm>
              <a:off x="7632510" y="1236395"/>
              <a:ext cx="1056640" cy="1863089"/>
            </a:xfrm>
            <a:custGeom>
              <a:rect b="b" l="l" r="r" t="t"/>
              <a:pathLst>
                <a:path extrusionOk="0" h="1863089" w="1056640">
                  <a:moveTo>
                    <a:pt x="407314" y="1258455"/>
                  </a:moveTo>
                  <a:lnTo>
                    <a:pt x="392303" y="574332"/>
                  </a:lnTo>
                  <a:lnTo>
                    <a:pt x="318084" y="202298"/>
                  </a:lnTo>
                  <a:lnTo>
                    <a:pt x="308952" y="185635"/>
                  </a:lnTo>
                  <a:lnTo>
                    <a:pt x="287566" y="141008"/>
                  </a:lnTo>
                  <a:lnTo>
                    <a:pt x="262877" y="76454"/>
                  </a:lnTo>
                  <a:lnTo>
                    <a:pt x="243878" y="0"/>
                  </a:lnTo>
                  <a:lnTo>
                    <a:pt x="158788" y="23241"/>
                  </a:lnTo>
                  <a:lnTo>
                    <a:pt x="80175" y="51803"/>
                  </a:lnTo>
                  <a:lnTo>
                    <a:pt x="22428" y="76034"/>
                  </a:lnTo>
                  <a:lnTo>
                    <a:pt x="0" y="86258"/>
                  </a:lnTo>
                  <a:lnTo>
                    <a:pt x="97396" y="468033"/>
                  </a:lnTo>
                  <a:lnTo>
                    <a:pt x="100990" y="485317"/>
                  </a:lnTo>
                  <a:lnTo>
                    <a:pt x="108750" y="528993"/>
                  </a:lnTo>
                  <a:lnTo>
                    <a:pt x="116217" y="586765"/>
                  </a:lnTo>
                  <a:lnTo>
                    <a:pt x="118872" y="646328"/>
                  </a:lnTo>
                  <a:lnTo>
                    <a:pt x="116674" y="670407"/>
                  </a:lnTo>
                  <a:lnTo>
                    <a:pt x="111493" y="701319"/>
                  </a:lnTo>
                  <a:lnTo>
                    <a:pt x="103974" y="738530"/>
                  </a:lnTo>
                  <a:lnTo>
                    <a:pt x="94843" y="781545"/>
                  </a:lnTo>
                  <a:lnTo>
                    <a:pt x="84810" y="829843"/>
                  </a:lnTo>
                  <a:lnTo>
                    <a:pt x="74574" y="882916"/>
                  </a:lnTo>
                  <a:lnTo>
                    <a:pt x="64808" y="940231"/>
                  </a:lnTo>
                  <a:lnTo>
                    <a:pt x="56235" y="1001293"/>
                  </a:lnTo>
                  <a:lnTo>
                    <a:pt x="49568" y="1065593"/>
                  </a:lnTo>
                  <a:lnTo>
                    <a:pt x="45466" y="1132598"/>
                  </a:lnTo>
                  <a:lnTo>
                    <a:pt x="44653" y="1201801"/>
                  </a:lnTo>
                  <a:lnTo>
                    <a:pt x="40817" y="1421193"/>
                  </a:lnTo>
                  <a:lnTo>
                    <a:pt x="28549" y="1653120"/>
                  </a:lnTo>
                  <a:lnTo>
                    <a:pt x="15532" y="1836839"/>
                  </a:lnTo>
                  <a:lnTo>
                    <a:pt x="13474" y="1862505"/>
                  </a:lnTo>
                  <a:lnTo>
                    <a:pt x="375500" y="1862505"/>
                  </a:lnTo>
                  <a:lnTo>
                    <a:pt x="378485" y="1808721"/>
                  </a:lnTo>
                  <a:lnTo>
                    <a:pt x="391109" y="1570202"/>
                  </a:lnTo>
                  <a:lnTo>
                    <a:pt x="402424" y="1353185"/>
                  </a:lnTo>
                  <a:lnTo>
                    <a:pt x="407314" y="1258455"/>
                  </a:lnTo>
                  <a:close/>
                </a:path>
                <a:path extrusionOk="0" h="1863089" w="1056640">
                  <a:moveTo>
                    <a:pt x="1056132" y="1862505"/>
                  </a:moveTo>
                  <a:lnTo>
                    <a:pt x="1040511" y="1771256"/>
                  </a:lnTo>
                  <a:lnTo>
                    <a:pt x="1003173" y="1551927"/>
                  </a:lnTo>
                  <a:lnTo>
                    <a:pt x="959345" y="1292021"/>
                  </a:lnTo>
                  <a:lnTo>
                    <a:pt x="924115" y="1077963"/>
                  </a:lnTo>
                  <a:lnTo>
                    <a:pt x="912622" y="1013320"/>
                  </a:lnTo>
                  <a:lnTo>
                    <a:pt x="899439" y="949794"/>
                  </a:lnTo>
                  <a:lnTo>
                    <a:pt x="885228" y="888225"/>
                  </a:lnTo>
                  <a:lnTo>
                    <a:pt x="870750" y="829437"/>
                  </a:lnTo>
                  <a:lnTo>
                    <a:pt x="843826" y="723595"/>
                  </a:lnTo>
                  <a:lnTo>
                    <a:pt x="832815" y="678218"/>
                  </a:lnTo>
                  <a:lnTo>
                    <a:pt x="824433" y="638987"/>
                  </a:lnTo>
                  <a:lnTo>
                    <a:pt x="819404" y="606742"/>
                  </a:lnTo>
                  <a:lnTo>
                    <a:pt x="818400" y="582320"/>
                  </a:lnTo>
                  <a:lnTo>
                    <a:pt x="822896" y="533603"/>
                  </a:lnTo>
                  <a:lnTo>
                    <a:pt x="828624" y="492163"/>
                  </a:lnTo>
                  <a:lnTo>
                    <a:pt x="833539" y="463384"/>
                  </a:lnTo>
                  <a:lnTo>
                    <a:pt x="835621" y="452602"/>
                  </a:lnTo>
                  <a:lnTo>
                    <a:pt x="888949" y="67373"/>
                  </a:lnTo>
                  <a:lnTo>
                    <a:pt x="674497" y="2565"/>
                  </a:lnTo>
                  <a:lnTo>
                    <a:pt x="662940" y="36842"/>
                  </a:lnTo>
                  <a:lnTo>
                    <a:pt x="649554" y="73444"/>
                  </a:lnTo>
                  <a:lnTo>
                    <a:pt x="634644" y="114960"/>
                  </a:lnTo>
                  <a:lnTo>
                    <a:pt x="618439" y="163918"/>
                  </a:lnTo>
                  <a:lnTo>
                    <a:pt x="601256" y="222872"/>
                  </a:lnTo>
                  <a:lnTo>
                    <a:pt x="575183" y="304152"/>
                  </a:lnTo>
                  <a:lnTo>
                    <a:pt x="546341" y="412750"/>
                  </a:lnTo>
                  <a:lnTo>
                    <a:pt x="522986" y="507834"/>
                  </a:lnTo>
                  <a:lnTo>
                    <a:pt x="513372" y="548614"/>
                  </a:lnTo>
                  <a:lnTo>
                    <a:pt x="625297" y="1270838"/>
                  </a:lnTo>
                  <a:lnTo>
                    <a:pt x="641146" y="1367091"/>
                  </a:lnTo>
                  <a:lnTo>
                    <a:pt x="677799" y="1586001"/>
                  </a:lnTo>
                  <a:lnTo>
                    <a:pt x="718985" y="1822843"/>
                  </a:lnTo>
                  <a:lnTo>
                    <a:pt x="726732" y="1862505"/>
                  </a:lnTo>
                  <a:lnTo>
                    <a:pt x="1056132" y="1862505"/>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43" name="Google Shape;243;p27"/>
            <p:cNvPicPr preferRelativeResize="0"/>
            <p:nvPr/>
          </p:nvPicPr>
          <p:blipFill rotWithShape="1">
            <a:blip r:embed="rId77">
              <a:alphaModFix/>
            </a:blip>
            <a:srcRect b="0" l="0" r="0" t="0"/>
            <a:stretch/>
          </p:blipFill>
          <p:spPr>
            <a:xfrm>
              <a:off x="8143026" y="1250104"/>
              <a:ext cx="374526" cy="537562"/>
            </a:xfrm>
            <a:prstGeom prst="rect">
              <a:avLst/>
            </a:prstGeom>
            <a:noFill/>
            <a:ln>
              <a:noFill/>
            </a:ln>
          </p:spPr>
        </p:pic>
        <p:pic>
          <p:nvPicPr>
            <p:cNvPr id="244" name="Google Shape;244;p27"/>
            <p:cNvPicPr preferRelativeResize="0"/>
            <p:nvPr/>
          </p:nvPicPr>
          <p:blipFill rotWithShape="1">
            <a:blip r:embed="rId78">
              <a:alphaModFix/>
            </a:blip>
            <a:srcRect b="0" l="0" r="0" t="0"/>
            <a:stretch/>
          </p:blipFill>
          <p:spPr>
            <a:xfrm>
              <a:off x="7645924" y="1254146"/>
              <a:ext cx="379446" cy="539719"/>
            </a:xfrm>
            <a:prstGeom prst="rect">
              <a:avLst/>
            </a:prstGeom>
            <a:noFill/>
            <a:ln>
              <a:noFill/>
            </a:ln>
          </p:spPr>
        </p:pic>
        <p:pic>
          <p:nvPicPr>
            <p:cNvPr id="245" name="Google Shape;245;p27"/>
            <p:cNvPicPr preferRelativeResize="0"/>
            <p:nvPr/>
          </p:nvPicPr>
          <p:blipFill rotWithShape="1">
            <a:blip r:embed="rId79">
              <a:alphaModFix/>
            </a:blip>
            <a:srcRect b="0" l="0" r="0" t="0"/>
            <a:stretch/>
          </p:blipFill>
          <p:spPr>
            <a:xfrm>
              <a:off x="8242950" y="2411549"/>
              <a:ext cx="188729" cy="687343"/>
            </a:xfrm>
            <a:prstGeom prst="rect">
              <a:avLst/>
            </a:prstGeom>
            <a:noFill/>
            <a:ln>
              <a:noFill/>
            </a:ln>
          </p:spPr>
        </p:pic>
        <p:pic>
          <p:nvPicPr>
            <p:cNvPr id="246" name="Google Shape;246;p27"/>
            <p:cNvPicPr preferRelativeResize="0"/>
            <p:nvPr/>
          </p:nvPicPr>
          <p:blipFill rotWithShape="1">
            <a:blip r:embed="rId80">
              <a:alphaModFix/>
            </a:blip>
            <a:srcRect b="0" l="0" r="0" t="0"/>
            <a:stretch/>
          </p:blipFill>
          <p:spPr>
            <a:xfrm>
              <a:off x="7938972" y="2495203"/>
              <a:ext cx="100834" cy="603689"/>
            </a:xfrm>
            <a:prstGeom prst="rect">
              <a:avLst/>
            </a:prstGeom>
            <a:noFill/>
            <a:ln>
              <a:noFill/>
            </a:ln>
          </p:spPr>
        </p:pic>
        <p:pic>
          <p:nvPicPr>
            <p:cNvPr id="247" name="Google Shape;247;p27"/>
            <p:cNvPicPr preferRelativeResize="0"/>
            <p:nvPr/>
          </p:nvPicPr>
          <p:blipFill rotWithShape="1">
            <a:blip r:embed="rId81">
              <a:alphaModFix/>
            </a:blip>
            <a:srcRect b="0" l="0" r="0" t="0"/>
            <a:stretch/>
          </p:blipFill>
          <p:spPr>
            <a:xfrm>
              <a:off x="8540408" y="2239318"/>
              <a:ext cx="156239" cy="859574"/>
            </a:xfrm>
            <a:prstGeom prst="rect">
              <a:avLst/>
            </a:prstGeom>
            <a:noFill/>
            <a:ln>
              <a:noFill/>
            </a:ln>
          </p:spPr>
        </p:pic>
        <p:pic>
          <p:nvPicPr>
            <p:cNvPr id="248" name="Google Shape;248;p27"/>
            <p:cNvPicPr preferRelativeResize="0"/>
            <p:nvPr/>
          </p:nvPicPr>
          <p:blipFill rotWithShape="1">
            <a:blip r:embed="rId82">
              <a:alphaModFix/>
            </a:blip>
            <a:srcRect b="0" l="0" r="0" t="0"/>
            <a:stretch/>
          </p:blipFill>
          <p:spPr>
            <a:xfrm>
              <a:off x="8355632" y="1952194"/>
              <a:ext cx="78689" cy="148371"/>
            </a:xfrm>
            <a:prstGeom prst="rect">
              <a:avLst/>
            </a:prstGeom>
            <a:noFill/>
            <a:ln>
              <a:noFill/>
            </a:ln>
          </p:spPr>
        </p:pic>
        <p:pic>
          <p:nvPicPr>
            <p:cNvPr id="249" name="Google Shape;249;p27"/>
            <p:cNvPicPr preferRelativeResize="0"/>
            <p:nvPr/>
          </p:nvPicPr>
          <p:blipFill rotWithShape="1">
            <a:blip r:embed="rId83">
              <a:alphaModFix/>
            </a:blip>
            <a:srcRect b="0" l="0" r="0" t="0"/>
            <a:stretch/>
          </p:blipFill>
          <p:spPr>
            <a:xfrm>
              <a:off x="7995953" y="1132996"/>
              <a:ext cx="168450" cy="31230"/>
            </a:xfrm>
            <a:prstGeom prst="rect">
              <a:avLst/>
            </a:prstGeom>
            <a:noFill/>
            <a:ln>
              <a:noFill/>
            </a:ln>
          </p:spPr>
        </p:pic>
        <p:pic>
          <p:nvPicPr>
            <p:cNvPr id="250" name="Google Shape;250;p27"/>
            <p:cNvPicPr preferRelativeResize="0"/>
            <p:nvPr/>
          </p:nvPicPr>
          <p:blipFill rotWithShape="1">
            <a:blip r:embed="rId84">
              <a:alphaModFix/>
            </a:blip>
            <a:srcRect b="0" l="0" r="0" t="0"/>
            <a:stretch/>
          </p:blipFill>
          <p:spPr>
            <a:xfrm>
              <a:off x="7634229" y="2239809"/>
              <a:ext cx="233113" cy="859083"/>
            </a:xfrm>
            <a:prstGeom prst="rect">
              <a:avLst/>
            </a:prstGeom>
            <a:noFill/>
            <a:ln>
              <a:noFill/>
            </a:ln>
          </p:spPr>
        </p:pic>
        <p:sp>
          <p:nvSpPr>
            <p:cNvPr id="251" name="Google Shape;251;p27"/>
            <p:cNvSpPr/>
            <p:nvPr/>
          </p:nvSpPr>
          <p:spPr>
            <a:xfrm>
              <a:off x="8364067" y="1256002"/>
              <a:ext cx="99060" cy="31115"/>
            </a:xfrm>
            <a:custGeom>
              <a:rect b="b" l="l" r="r" t="t"/>
              <a:pathLst>
                <a:path extrusionOk="0" h="31115" w="99059">
                  <a:moveTo>
                    <a:pt x="90629" y="30697"/>
                  </a:moveTo>
                  <a:lnTo>
                    <a:pt x="45958" y="22020"/>
                  </a:lnTo>
                  <a:lnTo>
                    <a:pt x="0" y="0"/>
                  </a:lnTo>
                  <a:lnTo>
                    <a:pt x="98504" y="29733"/>
                  </a:lnTo>
                  <a:lnTo>
                    <a:pt x="90629" y="30697"/>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52" name="Google Shape;252;p27"/>
            <p:cNvPicPr preferRelativeResize="0"/>
            <p:nvPr/>
          </p:nvPicPr>
          <p:blipFill rotWithShape="1">
            <a:blip r:embed="rId85">
              <a:alphaModFix/>
            </a:blip>
            <a:srcRect b="0" l="0" r="0" t="0"/>
            <a:stretch/>
          </p:blipFill>
          <p:spPr>
            <a:xfrm>
              <a:off x="7758864" y="1519637"/>
              <a:ext cx="217514" cy="221321"/>
            </a:xfrm>
            <a:prstGeom prst="rect">
              <a:avLst/>
            </a:prstGeom>
            <a:noFill/>
            <a:ln>
              <a:noFill/>
            </a:ln>
          </p:spPr>
        </p:pic>
        <p:sp>
          <p:nvSpPr>
            <p:cNvPr id="253" name="Google Shape;253;p27"/>
            <p:cNvSpPr/>
            <p:nvPr/>
          </p:nvSpPr>
          <p:spPr>
            <a:xfrm>
              <a:off x="7755331" y="1673605"/>
              <a:ext cx="234950" cy="74295"/>
            </a:xfrm>
            <a:custGeom>
              <a:rect b="b" l="l" r="r" t="t"/>
              <a:pathLst>
                <a:path extrusionOk="0" h="74294" w="234950">
                  <a:moveTo>
                    <a:pt x="25539" y="59677"/>
                  </a:moveTo>
                  <a:lnTo>
                    <a:pt x="24815" y="55105"/>
                  </a:lnTo>
                  <a:lnTo>
                    <a:pt x="24003" y="52539"/>
                  </a:lnTo>
                  <a:lnTo>
                    <a:pt x="18986" y="50393"/>
                  </a:lnTo>
                  <a:lnTo>
                    <a:pt x="5029" y="48374"/>
                  </a:lnTo>
                  <a:lnTo>
                    <a:pt x="0" y="52298"/>
                  </a:lnTo>
                  <a:lnTo>
                    <a:pt x="1511" y="68465"/>
                  </a:lnTo>
                  <a:lnTo>
                    <a:pt x="9004" y="74091"/>
                  </a:lnTo>
                  <a:lnTo>
                    <a:pt x="25425" y="65265"/>
                  </a:lnTo>
                  <a:lnTo>
                    <a:pt x="25539" y="59677"/>
                  </a:lnTo>
                  <a:close/>
                </a:path>
                <a:path extrusionOk="0" h="74294" w="234950">
                  <a:moveTo>
                    <a:pt x="234581" y="18872"/>
                  </a:moveTo>
                  <a:lnTo>
                    <a:pt x="228193" y="3670"/>
                  </a:lnTo>
                  <a:lnTo>
                    <a:pt x="219240" y="0"/>
                  </a:lnTo>
                  <a:lnTo>
                    <a:pt x="206095" y="12344"/>
                  </a:lnTo>
                  <a:lnTo>
                    <a:pt x="207695" y="17754"/>
                  </a:lnTo>
                  <a:lnTo>
                    <a:pt x="209791" y="21996"/>
                  </a:lnTo>
                  <a:lnTo>
                    <a:pt x="211366" y="24269"/>
                  </a:lnTo>
                  <a:lnTo>
                    <a:pt x="216852" y="25171"/>
                  </a:lnTo>
                  <a:lnTo>
                    <a:pt x="230898" y="23825"/>
                  </a:lnTo>
                  <a:lnTo>
                    <a:pt x="234581" y="18872"/>
                  </a:lnTo>
                  <a:close/>
                </a:path>
              </a:pathLst>
            </a:custGeom>
            <a:solidFill>
              <a:srgbClr val="23426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54" name="Google Shape;254;p27"/>
            <p:cNvPicPr preferRelativeResize="0"/>
            <p:nvPr/>
          </p:nvPicPr>
          <p:blipFill rotWithShape="1">
            <a:blip r:embed="rId86">
              <a:alphaModFix/>
            </a:blip>
            <a:srcRect b="0" l="0" r="0" t="0"/>
            <a:stretch/>
          </p:blipFill>
          <p:spPr>
            <a:xfrm>
              <a:off x="8286643" y="1526555"/>
              <a:ext cx="127432" cy="112500"/>
            </a:xfrm>
            <a:prstGeom prst="rect">
              <a:avLst/>
            </a:prstGeom>
            <a:noFill/>
            <a:ln>
              <a:noFill/>
            </a:ln>
          </p:spPr>
        </p:pic>
        <p:pic>
          <p:nvPicPr>
            <p:cNvPr id="255" name="Google Shape;255;p27"/>
            <p:cNvPicPr preferRelativeResize="0"/>
            <p:nvPr/>
          </p:nvPicPr>
          <p:blipFill rotWithShape="1">
            <a:blip r:embed="rId87">
              <a:alphaModFix/>
            </a:blip>
            <a:srcRect b="0" l="0" r="0" t="0"/>
            <a:stretch/>
          </p:blipFill>
          <p:spPr>
            <a:xfrm>
              <a:off x="8315431" y="1199962"/>
              <a:ext cx="78718" cy="358104"/>
            </a:xfrm>
            <a:prstGeom prst="rect">
              <a:avLst/>
            </a:prstGeom>
            <a:noFill/>
            <a:ln>
              <a:noFill/>
            </a:ln>
          </p:spPr>
        </p:pic>
        <p:pic>
          <p:nvPicPr>
            <p:cNvPr id="256" name="Google Shape;256;p27"/>
            <p:cNvPicPr preferRelativeResize="0"/>
            <p:nvPr/>
          </p:nvPicPr>
          <p:blipFill rotWithShape="1">
            <a:blip r:embed="rId88">
              <a:alphaModFix/>
            </a:blip>
            <a:srcRect b="0" l="0" r="0" t="0"/>
            <a:stretch/>
          </p:blipFill>
          <p:spPr>
            <a:xfrm>
              <a:off x="8322319" y="1544972"/>
              <a:ext cx="72535" cy="64407"/>
            </a:xfrm>
            <a:prstGeom prst="rect">
              <a:avLst/>
            </a:prstGeom>
            <a:noFill/>
            <a:ln>
              <a:noFill/>
            </a:ln>
          </p:spPr>
        </p:pic>
        <p:pic>
          <p:nvPicPr>
            <p:cNvPr id="257" name="Google Shape;257;p27"/>
            <p:cNvPicPr preferRelativeResize="0"/>
            <p:nvPr/>
          </p:nvPicPr>
          <p:blipFill rotWithShape="1">
            <a:blip r:embed="rId89">
              <a:alphaModFix/>
            </a:blip>
            <a:srcRect b="0" l="0" r="0" t="0"/>
            <a:stretch/>
          </p:blipFill>
          <p:spPr>
            <a:xfrm>
              <a:off x="8143026" y="1157560"/>
              <a:ext cx="392880" cy="1047209"/>
            </a:xfrm>
            <a:prstGeom prst="rect">
              <a:avLst/>
            </a:prstGeom>
            <a:noFill/>
            <a:ln>
              <a:noFill/>
            </a:ln>
          </p:spPr>
        </p:pic>
        <p:pic>
          <p:nvPicPr>
            <p:cNvPr id="258" name="Google Shape;258;p27"/>
            <p:cNvPicPr preferRelativeResize="0"/>
            <p:nvPr/>
          </p:nvPicPr>
          <p:blipFill rotWithShape="1">
            <a:blip r:embed="rId90">
              <a:alphaModFix/>
            </a:blip>
            <a:srcRect b="0" l="0" r="0" t="0"/>
            <a:stretch/>
          </p:blipFill>
          <p:spPr>
            <a:xfrm>
              <a:off x="7746703" y="1157480"/>
              <a:ext cx="273433" cy="632485"/>
            </a:xfrm>
            <a:prstGeom prst="rect">
              <a:avLst/>
            </a:prstGeom>
            <a:noFill/>
            <a:ln>
              <a:noFill/>
            </a:ln>
          </p:spPr>
        </p:pic>
        <p:sp>
          <p:nvSpPr>
            <p:cNvPr id="259" name="Google Shape;259;p27"/>
            <p:cNvSpPr/>
            <p:nvPr/>
          </p:nvSpPr>
          <p:spPr>
            <a:xfrm>
              <a:off x="7823971" y="1613024"/>
              <a:ext cx="728980" cy="707390"/>
            </a:xfrm>
            <a:custGeom>
              <a:rect b="b" l="l" r="r" t="t"/>
              <a:pathLst>
                <a:path extrusionOk="0" h="707389" w="728979">
                  <a:moveTo>
                    <a:pt x="275544" y="707224"/>
                  </a:moveTo>
                  <a:lnTo>
                    <a:pt x="8556" y="193239"/>
                  </a:lnTo>
                  <a:lnTo>
                    <a:pt x="171" y="189857"/>
                  </a:lnTo>
                  <a:lnTo>
                    <a:pt x="0" y="185485"/>
                  </a:lnTo>
                  <a:lnTo>
                    <a:pt x="5035" y="181596"/>
                  </a:lnTo>
                  <a:lnTo>
                    <a:pt x="11110" y="178810"/>
                  </a:lnTo>
                  <a:lnTo>
                    <a:pt x="30920" y="170754"/>
                  </a:lnTo>
                  <a:lnTo>
                    <a:pt x="482988" y="0"/>
                  </a:lnTo>
                  <a:lnTo>
                    <a:pt x="728982" y="525233"/>
                  </a:lnTo>
                  <a:lnTo>
                    <a:pt x="275544" y="707224"/>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0" name="Google Shape;260;p27"/>
            <p:cNvPicPr preferRelativeResize="0"/>
            <p:nvPr/>
          </p:nvPicPr>
          <p:blipFill rotWithShape="1">
            <a:blip r:embed="rId91">
              <a:alphaModFix/>
            </a:blip>
            <a:srcRect b="0" l="0" r="0" t="0"/>
            <a:stretch/>
          </p:blipFill>
          <p:spPr>
            <a:xfrm>
              <a:off x="7827190" y="1619425"/>
              <a:ext cx="724312" cy="532555"/>
            </a:xfrm>
            <a:prstGeom prst="rect">
              <a:avLst/>
            </a:prstGeom>
            <a:noFill/>
            <a:ln>
              <a:noFill/>
            </a:ln>
          </p:spPr>
        </p:pic>
        <p:sp>
          <p:nvSpPr>
            <p:cNvPr id="261" name="Google Shape;261;p27"/>
            <p:cNvSpPr/>
            <p:nvPr/>
          </p:nvSpPr>
          <p:spPr>
            <a:xfrm>
              <a:off x="7823310" y="1620559"/>
              <a:ext cx="742315" cy="707390"/>
            </a:xfrm>
            <a:custGeom>
              <a:rect b="b" l="l" r="r" t="t"/>
              <a:pathLst>
                <a:path extrusionOk="0" h="707389" w="742315">
                  <a:moveTo>
                    <a:pt x="278934" y="707119"/>
                  </a:moveTo>
                  <a:lnTo>
                    <a:pt x="0" y="181067"/>
                  </a:lnTo>
                  <a:lnTo>
                    <a:pt x="2295" y="184513"/>
                  </a:lnTo>
                  <a:lnTo>
                    <a:pt x="491445" y="0"/>
                  </a:lnTo>
                  <a:lnTo>
                    <a:pt x="741808" y="525819"/>
                  </a:lnTo>
                  <a:lnTo>
                    <a:pt x="278934" y="707119"/>
                  </a:lnTo>
                  <a:close/>
                </a:path>
              </a:pathLst>
            </a:custGeom>
            <a:solidFill>
              <a:srgbClr val="40C6E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2" name="Google Shape;262;p27"/>
            <p:cNvPicPr preferRelativeResize="0"/>
            <p:nvPr/>
          </p:nvPicPr>
          <p:blipFill rotWithShape="1">
            <a:blip r:embed="rId92">
              <a:alphaModFix/>
            </a:blip>
            <a:srcRect b="0" l="0" r="0" t="0"/>
            <a:stretch/>
          </p:blipFill>
          <p:spPr>
            <a:xfrm>
              <a:off x="7988795" y="1738723"/>
              <a:ext cx="316875" cy="225868"/>
            </a:xfrm>
            <a:prstGeom prst="rect">
              <a:avLst/>
            </a:prstGeom>
            <a:noFill/>
            <a:ln>
              <a:noFill/>
            </a:ln>
          </p:spPr>
        </p:pic>
        <p:sp>
          <p:nvSpPr>
            <p:cNvPr id="263" name="Google Shape;263;p27"/>
            <p:cNvSpPr/>
            <p:nvPr/>
          </p:nvSpPr>
          <p:spPr>
            <a:xfrm>
              <a:off x="7901117" y="1973277"/>
              <a:ext cx="417195" cy="208279"/>
            </a:xfrm>
            <a:custGeom>
              <a:rect b="b" l="l" r="r" t="t"/>
              <a:pathLst>
                <a:path extrusionOk="0" h="208280" w="417195">
                  <a:moveTo>
                    <a:pt x="109395" y="207719"/>
                  </a:moveTo>
                  <a:lnTo>
                    <a:pt x="93476" y="204394"/>
                  </a:lnTo>
                  <a:lnTo>
                    <a:pt x="86386" y="197054"/>
                  </a:lnTo>
                  <a:lnTo>
                    <a:pt x="84117" y="189649"/>
                  </a:lnTo>
                  <a:lnTo>
                    <a:pt x="82661" y="186126"/>
                  </a:lnTo>
                  <a:lnTo>
                    <a:pt x="52059" y="164337"/>
                  </a:lnTo>
                  <a:lnTo>
                    <a:pt x="53482" y="155821"/>
                  </a:lnTo>
                  <a:lnTo>
                    <a:pt x="29214" y="126926"/>
                  </a:lnTo>
                  <a:lnTo>
                    <a:pt x="33154" y="120151"/>
                  </a:lnTo>
                  <a:lnTo>
                    <a:pt x="24843" y="118481"/>
                  </a:lnTo>
                  <a:lnTo>
                    <a:pt x="17311" y="111943"/>
                  </a:lnTo>
                  <a:lnTo>
                    <a:pt x="12624" y="102469"/>
                  </a:lnTo>
                  <a:lnTo>
                    <a:pt x="12847" y="91994"/>
                  </a:lnTo>
                  <a:lnTo>
                    <a:pt x="17262" y="86872"/>
                  </a:lnTo>
                  <a:lnTo>
                    <a:pt x="26311" y="81389"/>
                  </a:lnTo>
                  <a:lnTo>
                    <a:pt x="38519" y="75576"/>
                  </a:lnTo>
                  <a:lnTo>
                    <a:pt x="52406" y="69466"/>
                  </a:lnTo>
                  <a:lnTo>
                    <a:pt x="86779" y="55133"/>
                  </a:lnTo>
                  <a:lnTo>
                    <a:pt x="100854" y="48579"/>
                  </a:lnTo>
                  <a:lnTo>
                    <a:pt x="104297" y="45023"/>
                  </a:lnTo>
                  <a:lnTo>
                    <a:pt x="96896" y="43247"/>
                  </a:lnTo>
                  <a:lnTo>
                    <a:pt x="85143" y="41778"/>
                  </a:lnTo>
                  <a:lnTo>
                    <a:pt x="72670" y="42177"/>
                  </a:lnTo>
                  <a:lnTo>
                    <a:pt x="63104" y="46004"/>
                  </a:lnTo>
                  <a:lnTo>
                    <a:pt x="58976" y="50179"/>
                  </a:lnTo>
                  <a:lnTo>
                    <a:pt x="47914" y="61703"/>
                  </a:lnTo>
                  <a:lnTo>
                    <a:pt x="7278" y="79153"/>
                  </a:lnTo>
                  <a:lnTo>
                    <a:pt x="0" y="74184"/>
                  </a:lnTo>
                  <a:lnTo>
                    <a:pt x="16" y="66648"/>
                  </a:lnTo>
                  <a:lnTo>
                    <a:pt x="32092" y="11262"/>
                  </a:lnTo>
                  <a:lnTo>
                    <a:pt x="77139" y="3520"/>
                  </a:lnTo>
                  <a:lnTo>
                    <a:pt x="122989" y="0"/>
                  </a:lnTo>
                  <a:lnTo>
                    <a:pt x="174045" y="23469"/>
                  </a:lnTo>
                  <a:lnTo>
                    <a:pt x="207795" y="37755"/>
                  </a:lnTo>
                  <a:lnTo>
                    <a:pt x="229914" y="44121"/>
                  </a:lnTo>
                  <a:lnTo>
                    <a:pt x="259239" y="40747"/>
                  </a:lnTo>
                  <a:lnTo>
                    <a:pt x="308114" y="33324"/>
                  </a:lnTo>
                  <a:lnTo>
                    <a:pt x="374284" y="22527"/>
                  </a:lnTo>
                  <a:lnTo>
                    <a:pt x="417057" y="130476"/>
                  </a:lnTo>
                  <a:lnTo>
                    <a:pt x="365122" y="137764"/>
                  </a:lnTo>
                  <a:lnTo>
                    <a:pt x="299962" y="148620"/>
                  </a:lnTo>
                  <a:lnTo>
                    <a:pt x="245577" y="168197"/>
                  </a:lnTo>
                  <a:lnTo>
                    <a:pt x="196006" y="189883"/>
                  </a:lnTo>
                  <a:lnTo>
                    <a:pt x="178991" y="196455"/>
                  </a:lnTo>
                  <a:lnTo>
                    <a:pt x="157356" y="202165"/>
                  </a:lnTo>
                  <a:lnTo>
                    <a:pt x="133394" y="206194"/>
                  </a:lnTo>
                  <a:lnTo>
                    <a:pt x="109395" y="207719"/>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4" name="Google Shape;264;p27"/>
            <p:cNvPicPr preferRelativeResize="0"/>
            <p:nvPr/>
          </p:nvPicPr>
          <p:blipFill rotWithShape="1">
            <a:blip r:embed="rId93">
              <a:alphaModFix/>
            </a:blip>
            <a:srcRect b="0" l="0" r="0" t="0"/>
            <a:stretch/>
          </p:blipFill>
          <p:spPr>
            <a:xfrm>
              <a:off x="7897590" y="1972001"/>
              <a:ext cx="168035" cy="79166"/>
            </a:xfrm>
            <a:prstGeom prst="rect">
              <a:avLst/>
            </a:prstGeom>
            <a:noFill/>
            <a:ln>
              <a:noFill/>
            </a:ln>
          </p:spPr>
        </p:pic>
        <p:pic>
          <p:nvPicPr>
            <p:cNvPr id="265" name="Google Shape;265;p27"/>
            <p:cNvPicPr preferRelativeResize="0"/>
            <p:nvPr/>
          </p:nvPicPr>
          <p:blipFill rotWithShape="1">
            <a:blip r:embed="rId94">
              <a:alphaModFix/>
            </a:blip>
            <a:srcRect b="0" l="0" r="0" t="0"/>
            <a:stretch/>
          </p:blipFill>
          <p:spPr>
            <a:xfrm>
              <a:off x="7924853" y="1955835"/>
              <a:ext cx="499859" cy="212669"/>
            </a:xfrm>
            <a:prstGeom prst="rect">
              <a:avLst/>
            </a:prstGeom>
            <a:noFill/>
            <a:ln>
              <a:noFill/>
            </a:ln>
          </p:spPr>
        </p:pic>
        <p:sp>
          <p:nvSpPr>
            <p:cNvPr id="266" name="Google Shape;266;p27"/>
            <p:cNvSpPr/>
            <p:nvPr/>
          </p:nvSpPr>
          <p:spPr>
            <a:xfrm>
              <a:off x="8265031" y="1303764"/>
              <a:ext cx="515620" cy="836294"/>
            </a:xfrm>
            <a:custGeom>
              <a:rect b="b" l="l" r="r" t="t"/>
              <a:pathLst>
                <a:path extrusionOk="0" h="836294" w="515620">
                  <a:moveTo>
                    <a:pt x="50778" y="836113"/>
                  </a:moveTo>
                  <a:lnTo>
                    <a:pt x="0" y="676676"/>
                  </a:lnTo>
                  <a:lnTo>
                    <a:pt x="279282" y="573807"/>
                  </a:lnTo>
                  <a:lnTo>
                    <a:pt x="195297" y="398939"/>
                  </a:lnTo>
                  <a:lnTo>
                    <a:pt x="197794" y="339812"/>
                  </a:lnTo>
                  <a:lnTo>
                    <a:pt x="207051" y="208021"/>
                  </a:lnTo>
                  <a:lnTo>
                    <a:pt x="225718" y="71955"/>
                  </a:lnTo>
                  <a:lnTo>
                    <a:pt x="256443" y="0"/>
                  </a:lnTo>
                  <a:lnTo>
                    <a:pt x="263367" y="3614"/>
                  </a:lnTo>
                  <a:lnTo>
                    <a:pt x="318342" y="66343"/>
                  </a:lnTo>
                  <a:lnTo>
                    <a:pt x="345289" y="133314"/>
                  </a:lnTo>
                  <a:lnTo>
                    <a:pt x="365342" y="183996"/>
                  </a:lnTo>
                  <a:lnTo>
                    <a:pt x="387432" y="240787"/>
                  </a:lnTo>
                  <a:lnTo>
                    <a:pt x="409797" y="299666"/>
                  </a:lnTo>
                  <a:lnTo>
                    <a:pt x="430673" y="356617"/>
                  </a:lnTo>
                  <a:lnTo>
                    <a:pt x="448300" y="407621"/>
                  </a:lnTo>
                  <a:lnTo>
                    <a:pt x="460913" y="448659"/>
                  </a:lnTo>
                  <a:lnTo>
                    <a:pt x="491689" y="560354"/>
                  </a:lnTo>
                  <a:lnTo>
                    <a:pt x="504499" y="610853"/>
                  </a:lnTo>
                  <a:lnTo>
                    <a:pt x="513092" y="652629"/>
                  </a:lnTo>
                  <a:lnTo>
                    <a:pt x="515593" y="681815"/>
                  </a:lnTo>
                  <a:lnTo>
                    <a:pt x="490571" y="709167"/>
                  </a:lnTo>
                  <a:lnTo>
                    <a:pt x="435519" y="734749"/>
                  </a:lnTo>
                  <a:lnTo>
                    <a:pt x="376076" y="754866"/>
                  </a:lnTo>
                  <a:lnTo>
                    <a:pt x="337874" y="765822"/>
                  </a:lnTo>
                  <a:lnTo>
                    <a:pt x="282303" y="779699"/>
                  </a:lnTo>
                  <a:lnTo>
                    <a:pt x="50778" y="836113"/>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7" name="Google Shape;267;p27"/>
            <p:cNvPicPr preferRelativeResize="0"/>
            <p:nvPr/>
          </p:nvPicPr>
          <p:blipFill rotWithShape="1">
            <a:blip r:embed="rId95">
              <a:alphaModFix/>
            </a:blip>
            <a:srcRect b="0" l="0" r="0" t="0"/>
            <a:stretch/>
          </p:blipFill>
          <p:spPr>
            <a:xfrm>
              <a:off x="8307125" y="2024115"/>
              <a:ext cx="427522" cy="116364"/>
            </a:xfrm>
            <a:prstGeom prst="rect">
              <a:avLst/>
            </a:prstGeom>
            <a:noFill/>
            <a:ln>
              <a:noFill/>
            </a:ln>
          </p:spPr>
        </p:pic>
        <p:pic>
          <p:nvPicPr>
            <p:cNvPr id="268" name="Google Shape;268;p27"/>
            <p:cNvPicPr preferRelativeResize="0"/>
            <p:nvPr/>
          </p:nvPicPr>
          <p:blipFill rotWithShape="1">
            <a:blip r:embed="rId96">
              <a:alphaModFix/>
            </a:blip>
            <a:srcRect b="0" l="0" r="0" t="0"/>
            <a:stretch/>
          </p:blipFill>
          <p:spPr>
            <a:xfrm>
              <a:off x="8434215" y="1329094"/>
              <a:ext cx="302577" cy="557169"/>
            </a:xfrm>
            <a:prstGeom prst="rect">
              <a:avLst/>
            </a:prstGeom>
            <a:noFill/>
            <a:ln>
              <a:noFill/>
            </a:ln>
          </p:spPr>
        </p:pic>
        <p:pic>
          <p:nvPicPr>
            <p:cNvPr id="269" name="Google Shape;269;p27"/>
            <p:cNvPicPr preferRelativeResize="0"/>
            <p:nvPr/>
          </p:nvPicPr>
          <p:blipFill rotWithShape="1">
            <a:blip r:embed="rId97">
              <a:alphaModFix/>
            </a:blip>
            <a:srcRect b="0" l="0" r="0" t="0"/>
            <a:stretch/>
          </p:blipFill>
          <p:spPr>
            <a:xfrm>
              <a:off x="8265031" y="1878059"/>
              <a:ext cx="443310" cy="146857"/>
            </a:xfrm>
            <a:prstGeom prst="rect">
              <a:avLst/>
            </a:prstGeom>
            <a:noFill/>
            <a:ln>
              <a:noFill/>
            </a:ln>
          </p:spPr>
        </p:pic>
        <p:pic>
          <p:nvPicPr>
            <p:cNvPr id="270" name="Google Shape;270;p27"/>
            <p:cNvPicPr preferRelativeResize="0"/>
            <p:nvPr/>
          </p:nvPicPr>
          <p:blipFill rotWithShape="1">
            <a:blip r:embed="rId98">
              <a:alphaModFix/>
            </a:blip>
            <a:srcRect b="0" l="0" r="0" t="0"/>
            <a:stretch/>
          </p:blipFill>
          <p:spPr>
            <a:xfrm>
              <a:off x="8362682" y="2212168"/>
              <a:ext cx="234562" cy="371705"/>
            </a:xfrm>
            <a:prstGeom prst="rect">
              <a:avLst/>
            </a:prstGeom>
            <a:noFill/>
            <a:ln>
              <a:noFill/>
            </a:ln>
          </p:spPr>
        </p:pic>
        <p:pic>
          <p:nvPicPr>
            <p:cNvPr id="271" name="Google Shape;271;p27"/>
            <p:cNvPicPr preferRelativeResize="0"/>
            <p:nvPr/>
          </p:nvPicPr>
          <p:blipFill rotWithShape="1">
            <a:blip r:embed="rId99">
              <a:alphaModFix/>
            </a:blip>
            <a:srcRect b="0" l="0" r="0" t="0"/>
            <a:stretch/>
          </p:blipFill>
          <p:spPr>
            <a:xfrm>
              <a:off x="8329040" y="876862"/>
              <a:ext cx="53080" cy="123162"/>
            </a:xfrm>
            <a:prstGeom prst="rect">
              <a:avLst/>
            </a:prstGeom>
            <a:noFill/>
            <a:ln>
              <a:noFill/>
            </a:ln>
          </p:spPr>
        </p:pic>
        <p:pic>
          <p:nvPicPr>
            <p:cNvPr id="272" name="Google Shape;272;p27"/>
            <p:cNvPicPr preferRelativeResize="0"/>
            <p:nvPr/>
          </p:nvPicPr>
          <p:blipFill rotWithShape="1">
            <a:blip r:embed="rId100">
              <a:alphaModFix/>
            </a:blip>
            <a:srcRect b="0" l="0" r="0" t="0"/>
            <a:stretch/>
          </p:blipFill>
          <p:spPr>
            <a:xfrm>
              <a:off x="7802295" y="874329"/>
              <a:ext cx="48639" cy="124161"/>
            </a:xfrm>
            <a:prstGeom prst="rect">
              <a:avLst/>
            </a:prstGeom>
            <a:noFill/>
            <a:ln>
              <a:noFill/>
            </a:ln>
          </p:spPr>
        </p:pic>
        <p:sp>
          <p:nvSpPr>
            <p:cNvPr id="273" name="Google Shape;273;p27"/>
            <p:cNvSpPr/>
            <p:nvPr/>
          </p:nvSpPr>
          <p:spPr>
            <a:xfrm>
              <a:off x="7835059" y="595122"/>
              <a:ext cx="508000" cy="573405"/>
            </a:xfrm>
            <a:custGeom>
              <a:rect b="b" l="l" r="r" t="t"/>
              <a:pathLst>
                <a:path extrusionOk="0" h="573405" w="508000">
                  <a:moveTo>
                    <a:pt x="244130" y="573078"/>
                  </a:moveTo>
                  <a:lnTo>
                    <a:pt x="211837" y="566486"/>
                  </a:lnTo>
                  <a:lnTo>
                    <a:pt x="168218" y="540684"/>
                  </a:lnTo>
                  <a:lnTo>
                    <a:pt x="133711" y="513333"/>
                  </a:lnTo>
                  <a:lnTo>
                    <a:pt x="118586" y="502302"/>
                  </a:lnTo>
                  <a:lnTo>
                    <a:pt x="79108" y="477241"/>
                  </a:lnTo>
                  <a:lnTo>
                    <a:pt x="46140" y="448409"/>
                  </a:lnTo>
                  <a:lnTo>
                    <a:pt x="21877" y="411823"/>
                  </a:lnTo>
                  <a:lnTo>
                    <a:pt x="6820" y="372420"/>
                  </a:lnTo>
                  <a:lnTo>
                    <a:pt x="0" y="330390"/>
                  </a:lnTo>
                  <a:lnTo>
                    <a:pt x="444" y="285924"/>
                  </a:lnTo>
                  <a:lnTo>
                    <a:pt x="7189" y="239210"/>
                  </a:lnTo>
                  <a:lnTo>
                    <a:pt x="19565" y="192986"/>
                  </a:lnTo>
                  <a:lnTo>
                    <a:pt x="37546" y="149543"/>
                  </a:lnTo>
                  <a:lnTo>
                    <a:pt x="60835" y="109822"/>
                  </a:lnTo>
                  <a:lnTo>
                    <a:pt x="89137" y="74764"/>
                  </a:lnTo>
                  <a:lnTo>
                    <a:pt x="122160" y="45311"/>
                  </a:lnTo>
                  <a:lnTo>
                    <a:pt x="159605" y="22405"/>
                  </a:lnTo>
                  <a:lnTo>
                    <a:pt x="201179" y="6987"/>
                  </a:lnTo>
                  <a:lnTo>
                    <a:pt x="246585" y="0"/>
                  </a:lnTo>
                  <a:lnTo>
                    <a:pt x="295530" y="2382"/>
                  </a:lnTo>
                  <a:lnTo>
                    <a:pt x="368919" y="26554"/>
                  </a:lnTo>
                  <a:lnTo>
                    <a:pt x="403100" y="52908"/>
                  </a:lnTo>
                  <a:lnTo>
                    <a:pt x="434203" y="86728"/>
                  </a:lnTo>
                  <a:lnTo>
                    <a:pt x="461177" y="126481"/>
                  </a:lnTo>
                  <a:lnTo>
                    <a:pt x="482968" y="170634"/>
                  </a:lnTo>
                  <a:lnTo>
                    <a:pt x="498525" y="217651"/>
                  </a:lnTo>
                  <a:lnTo>
                    <a:pt x="506797" y="266000"/>
                  </a:lnTo>
                  <a:lnTo>
                    <a:pt x="507680" y="337265"/>
                  </a:lnTo>
                  <a:lnTo>
                    <a:pt x="497191" y="389750"/>
                  </a:lnTo>
                  <a:lnTo>
                    <a:pt x="477403" y="428450"/>
                  </a:lnTo>
                  <a:lnTo>
                    <a:pt x="450396" y="458358"/>
                  </a:lnTo>
                  <a:lnTo>
                    <a:pt x="418244" y="484469"/>
                  </a:lnTo>
                  <a:lnTo>
                    <a:pt x="383025" y="511777"/>
                  </a:lnTo>
                  <a:lnTo>
                    <a:pt x="362704" y="528772"/>
                  </a:lnTo>
                  <a:lnTo>
                    <a:pt x="332665" y="549584"/>
                  </a:lnTo>
                  <a:lnTo>
                    <a:pt x="293083" y="566817"/>
                  </a:lnTo>
                  <a:lnTo>
                    <a:pt x="244130" y="573078"/>
                  </a:lnTo>
                  <a:close/>
                </a:path>
              </a:pathLst>
            </a:custGeom>
            <a:solidFill>
              <a:srgbClr val="F6D9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74" name="Google Shape;274;p27"/>
            <p:cNvPicPr preferRelativeResize="0"/>
            <p:nvPr/>
          </p:nvPicPr>
          <p:blipFill rotWithShape="1">
            <a:blip r:embed="rId101">
              <a:alphaModFix/>
            </a:blip>
            <a:srcRect b="0" l="0" r="0" t="0"/>
            <a:stretch/>
          </p:blipFill>
          <p:spPr>
            <a:xfrm>
              <a:off x="8126883" y="794057"/>
              <a:ext cx="215610" cy="156891"/>
            </a:xfrm>
            <a:prstGeom prst="rect">
              <a:avLst/>
            </a:prstGeom>
            <a:noFill/>
            <a:ln>
              <a:noFill/>
            </a:ln>
          </p:spPr>
        </p:pic>
        <p:pic>
          <p:nvPicPr>
            <p:cNvPr id="275" name="Google Shape;275;p27"/>
            <p:cNvPicPr preferRelativeResize="0"/>
            <p:nvPr/>
          </p:nvPicPr>
          <p:blipFill rotWithShape="1">
            <a:blip r:embed="rId102">
              <a:alphaModFix/>
            </a:blip>
            <a:srcRect b="0" l="0" r="0" t="0"/>
            <a:stretch/>
          </p:blipFill>
          <p:spPr>
            <a:xfrm>
              <a:off x="7850422" y="799752"/>
              <a:ext cx="210744" cy="155321"/>
            </a:xfrm>
            <a:prstGeom prst="rect">
              <a:avLst/>
            </a:prstGeom>
            <a:noFill/>
            <a:ln>
              <a:noFill/>
            </a:ln>
          </p:spPr>
        </p:pic>
        <p:pic>
          <p:nvPicPr>
            <p:cNvPr id="276" name="Google Shape;276;p27"/>
            <p:cNvPicPr preferRelativeResize="0"/>
            <p:nvPr/>
          </p:nvPicPr>
          <p:blipFill rotWithShape="1">
            <a:blip r:embed="rId103">
              <a:alphaModFix/>
            </a:blip>
            <a:srcRect b="0" l="0" r="0" t="0"/>
            <a:stretch/>
          </p:blipFill>
          <p:spPr>
            <a:xfrm>
              <a:off x="8057412" y="1109264"/>
              <a:ext cx="68226" cy="21023"/>
            </a:xfrm>
            <a:prstGeom prst="rect">
              <a:avLst/>
            </a:prstGeom>
            <a:noFill/>
            <a:ln>
              <a:noFill/>
            </a:ln>
          </p:spPr>
        </p:pic>
        <p:pic>
          <p:nvPicPr>
            <p:cNvPr id="277" name="Google Shape;277;p27"/>
            <p:cNvPicPr preferRelativeResize="0"/>
            <p:nvPr/>
          </p:nvPicPr>
          <p:blipFill rotWithShape="1">
            <a:blip r:embed="rId104">
              <a:alphaModFix/>
            </a:blip>
            <a:srcRect b="0" l="0" r="0" t="0"/>
            <a:stretch/>
          </p:blipFill>
          <p:spPr>
            <a:xfrm>
              <a:off x="7832931" y="595998"/>
              <a:ext cx="512097" cy="535397"/>
            </a:xfrm>
            <a:prstGeom prst="rect">
              <a:avLst/>
            </a:prstGeom>
            <a:noFill/>
            <a:ln>
              <a:noFill/>
            </a:ln>
          </p:spPr>
        </p:pic>
        <p:sp>
          <p:nvSpPr>
            <p:cNvPr id="278" name="Google Shape;278;p27"/>
            <p:cNvSpPr/>
            <p:nvPr/>
          </p:nvSpPr>
          <p:spPr>
            <a:xfrm>
              <a:off x="7840777" y="902782"/>
              <a:ext cx="165735" cy="235585"/>
            </a:xfrm>
            <a:custGeom>
              <a:rect b="b" l="l" r="r" t="t"/>
              <a:pathLst>
                <a:path extrusionOk="0" h="235584" w="165734">
                  <a:moveTo>
                    <a:pt x="165378" y="235198"/>
                  </a:moveTo>
                  <a:lnTo>
                    <a:pt x="130841" y="210855"/>
                  </a:lnTo>
                  <a:lnTo>
                    <a:pt x="99477" y="189683"/>
                  </a:lnTo>
                  <a:lnTo>
                    <a:pt x="69209" y="170742"/>
                  </a:lnTo>
                  <a:lnTo>
                    <a:pt x="52061" y="159702"/>
                  </a:lnTo>
                  <a:lnTo>
                    <a:pt x="28219" y="138131"/>
                  </a:lnTo>
                  <a:lnTo>
                    <a:pt x="7569" y="105005"/>
                  </a:lnTo>
                  <a:lnTo>
                    <a:pt x="0" y="59303"/>
                  </a:lnTo>
                  <a:lnTo>
                    <a:pt x="15395" y="0"/>
                  </a:lnTo>
                  <a:lnTo>
                    <a:pt x="12400" y="17998"/>
                  </a:lnTo>
                  <a:lnTo>
                    <a:pt x="13044" y="62170"/>
                  </a:lnTo>
                  <a:lnTo>
                    <a:pt x="31769" y="117780"/>
                  </a:lnTo>
                  <a:lnTo>
                    <a:pt x="83020" y="170094"/>
                  </a:lnTo>
                  <a:lnTo>
                    <a:pt x="116404" y="192918"/>
                  </a:lnTo>
                  <a:lnTo>
                    <a:pt x="139068" y="211193"/>
                  </a:lnTo>
                  <a:lnTo>
                    <a:pt x="165378" y="235198"/>
                  </a:lnTo>
                  <a:close/>
                </a:path>
              </a:pathLst>
            </a:custGeom>
            <a:solidFill>
              <a:srgbClr val="F0C99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79" name="Google Shape;279;p27"/>
            <p:cNvPicPr preferRelativeResize="0"/>
            <p:nvPr/>
          </p:nvPicPr>
          <p:blipFill rotWithShape="1">
            <a:blip r:embed="rId105">
              <a:alphaModFix/>
            </a:blip>
            <a:srcRect b="0" l="0" r="0" t="0"/>
            <a:stretch/>
          </p:blipFill>
          <p:spPr>
            <a:xfrm>
              <a:off x="8015822" y="1141802"/>
              <a:ext cx="156724" cy="30636"/>
            </a:xfrm>
            <a:prstGeom prst="rect">
              <a:avLst/>
            </a:prstGeom>
            <a:noFill/>
            <a:ln>
              <a:noFill/>
            </a:ln>
          </p:spPr>
        </p:pic>
        <p:pic>
          <p:nvPicPr>
            <p:cNvPr id="280" name="Google Shape;280;p27"/>
            <p:cNvPicPr preferRelativeResize="0"/>
            <p:nvPr/>
          </p:nvPicPr>
          <p:blipFill rotWithShape="1">
            <a:blip r:embed="rId106">
              <a:alphaModFix/>
            </a:blip>
            <a:srcRect b="0" l="0" r="0" t="0"/>
            <a:stretch/>
          </p:blipFill>
          <p:spPr>
            <a:xfrm>
              <a:off x="7871821" y="787458"/>
              <a:ext cx="161061" cy="130930"/>
            </a:xfrm>
            <a:prstGeom prst="rect">
              <a:avLst/>
            </a:prstGeom>
            <a:noFill/>
            <a:ln>
              <a:noFill/>
            </a:ln>
          </p:spPr>
        </p:pic>
        <p:pic>
          <p:nvPicPr>
            <p:cNvPr id="281" name="Google Shape;281;p27"/>
            <p:cNvPicPr preferRelativeResize="0"/>
            <p:nvPr/>
          </p:nvPicPr>
          <p:blipFill rotWithShape="1">
            <a:blip r:embed="rId107">
              <a:alphaModFix/>
            </a:blip>
            <a:srcRect b="0" l="0" r="0" t="0"/>
            <a:stretch/>
          </p:blipFill>
          <p:spPr>
            <a:xfrm>
              <a:off x="8146446" y="786578"/>
              <a:ext cx="169196" cy="131653"/>
            </a:xfrm>
            <a:prstGeom prst="rect">
              <a:avLst/>
            </a:prstGeom>
            <a:noFill/>
            <a:ln>
              <a:noFill/>
            </a:ln>
          </p:spPr>
        </p:pic>
        <p:pic>
          <p:nvPicPr>
            <p:cNvPr id="282" name="Google Shape;282;p27"/>
            <p:cNvPicPr preferRelativeResize="0"/>
            <p:nvPr/>
          </p:nvPicPr>
          <p:blipFill rotWithShape="1">
            <a:blip r:embed="rId108">
              <a:alphaModFix/>
            </a:blip>
            <a:srcRect b="0" l="0" r="0" t="0"/>
            <a:stretch/>
          </p:blipFill>
          <p:spPr>
            <a:xfrm>
              <a:off x="8063085" y="958522"/>
              <a:ext cx="58707" cy="27180"/>
            </a:xfrm>
            <a:prstGeom prst="rect">
              <a:avLst/>
            </a:prstGeom>
            <a:noFill/>
            <a:ln>
              <a:noFill/>
            </a:ln>
          </p:spPr>
        </p:pic>
        <p:sp>
          <p:nvSpPr>
            <p:cNvPr id="283" name="Google Shape;283;p27"/>
            <p:cNvSpPr/>
            <p:nvPr/>
          </p:nvSpPr>
          <p:spPr>
            <a:xfrm>
              <a:off x="8046034" y="982611"/>
              <a:ext cx="92075" cy="12065"/>
            </a:xfrm>
            <a:custGeom>
              <a:rect b="b" l="l" r="r" t="t"/>
              <a:pathLst>
                <a:path extrusionOk="0" h="12065" w="92075">
                  <a:moveTo>
                    <a:pt x="32270" y="11874"/>
                  </a:moveTo>
                  <a:lnTo>
                    <a:pt x="28143" y="9753"/>
                  </a:lnTo>
                  <a:lnTo>
                    <a:pt x="18643" y="5359"/>
                  </a:lnTo>
                  <a:lnTo>
                    <a:pt x="8216" y="1663"/>
                  </a:lnTo>
                  <a:lnTo>
                    <a:pt x="1219" y="1676"/>
                  </a:lnTo>
                  <a:lnTo>
                    <a:pt x="0" y="7810"/>
                  </a:lnTo>
                  <a:lnTo>
                    <a:pt x="11341" y="10807"/>
                  </a:lnTo>
                  <a:lnTo>
                    <a:pt x="25400" y="11798"/>
                  </a:lnTo>
                  <a:lnTo>
                    <a:pt x="32270" y="11874"/>
                  </a:lnTo>
                  <a:close/>
                </a:path>
                <a:path extrusionOk="0" h="12065" w="92075">
                  <a:moveTo>
                    <a:pt x="91744" y="7137"/>
                  </a:moveTo>
                  <a:lnTo>
                    <a:pt x="90424" y="0"/>
                  </a:lnTo>
                  <a:lnTo>
                    <a:pt x="83883" y="101"/>
                  </a:lnTo>
                  <a:lnTo>
                    <a:pt x="74079" y="4381"/>
                  </a:lnTo>
                  <a:lnTo>
                    <a:pt x="65125" y="9461"/>
                  </a:lnTo>
                  <a:lnTo>
                    <a:pt x="61214" y="11912"/>
                  </a:lnTo>
                  <a:lnTo>
                    <a:pt x="67741" y="11811"/>
                  </a:lnTo>
                  <a:lnTo>
                    <a:pt x="81051" y="10642"/>
                  </a:lnTo>
                  <a:lnTo>
                    <a:pt x="91744" y="7137"/>
                  </a:lnTo>
                  <a:close/>
                </a:path>
              </a:pathLst>
            </a:custGeom>
            <a:solidFill>
              <a:srgbClr val="DBA77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4" name="Google Shape;284;p27"/>
            <p:cNvSpPr/>
            <p:nvPr/>
          </p:nvSpPr>
          <p:spPr>
            <a:xfrm>
              <a:off x="8034770" y="977633"/>
              <a:ext cx="113664" cy="21590"/>
            </a:xfrm>
            <a:custGeom>
              <a:rect b="b" l="l" r="r" t="t"/>
              <a:pathLst>
                <a:path extrusionOk="0" h="21590" w="113665">
                  <a:moveTo>
                    <a:pt x="113626" y="7607"/>
                  </a:moveTo>
                  <a:lnTo>
                    <a:pt x="108800" y="2438"/>
                  </a:lnTo>
                  <a:lnTo>
                    <a:pt x="102666" y="0"/>
                  </a:lnTo>
                  <a:lnTo>
                    <a:pt x="94742" y="3797"/>
                  </a:lnTo>
                  <a:lnTo>
                    <a:pt x="80911" y="9283"/>
                  </a:lnTo>
                  <a:lnTo>
                    <a:pt x="57073" y="11874"/>
                  </a:lnTo>
                  <a:lnTo>
                    <a:pt x="30937" y="8813"/>
                  </a:lnTo>
                  <a:lnTo>
                    <a:pt x="28181" y="7861"/>
                  </a:lnTo>
                  <a:lnTo>
                    <a:pt x="15595" y="3517"/>
                  </a:lnTo>
                  <a:lnTo>
                    <a:pt x="7340" y="584"/>
                  </a:lnTo>
                  <a:lnTo>
                    <a:pt x="2451" y="4610"/>
                  </a:lnTo>
                  <a:lnTo>
                    <a:pt x="0" y="9537"/>
                  </a:lnTo>
                  <a:lnTo>
                    <a:pt x="12344" y="13385"/>
                  </a:lnTo>
                  <a:lnTo>
                    <a:pt x="9829" y="7861"/>
                  </a:lnTo>
                  <a:lnTo>
                    <a:pt x="19634" y="8420"/>
                  </a:lnTo>
                  <a:lnTo>
                    <a:pt x="25019" y="10718"/>
                  </a:lnTo>
                  <a:lnTo>
                    <a:pt x="31838" y="15316"/>
                  </a:lnTo>
                  <a:lnTo>
                    <a:pt x="42062" y="19723"/>
                  </a:lnTo>
                  <a:lnTo>
                    <a:pt x="57658" y="21424"/>
                  </a:lnTo>
                  <a:lnTo>
                    <a:pt x="73914" y="19177"/>
                  </a:lnTo>
                  <a:lnTo>
                    <a:pt x="83947" y="14846"/>
                  </a:lnTo>
                  <a:lnTo>
                    <a:pt x="88315" y="11874"/>
                  </a:lnTo>
                  <a:lnTo>
                    <a:pt x="90208" y="10591"/>
                  </a:lnTo>
                  <a:lnTo>
                    <a:pt x="95211" y="8547"/>
                  </a:lnTo>
                  <a:lnTo>
                    <a:pt x="101523" y="8255"/>
                  </a:lnTo>
                  <a:lnTo>
                    <a:pt x="100850" y="13411"/>
                  </a:lnTo>
                  <a:lnTo>
                    <a:pt x="112204" y="8255"/>
                  </a:lnTo>
                  <a:lnTo>
                    <a:pt x="113626" y="7607"/>
                  </a:lnTo>
                  <a:close/>
                </a:path>
              </a:pathLst>
            </a:custGeom>
            <a:solidFill>
              <a:srgbClr val="F0C99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85" name="Google Shape;285;p27"/>
            <p:cNvPicPr preferRelativeResize="0"/>
            <p:nvPr/>
          </p:nvPicPr>
          <p:blipFill rotWithShape="1">
            <a:blip r:embed="rId109">
              <a:alphaModFix/>
            </a:blip>
            <a:srcRect b="0" l="0" r="0" t="0"/>
            <a:stretch/>
          </p:blipFill>
          <p:spPr>
            <a:xfrm>
              <a:off x="8150021" y="858519"/>
              <a:ext cx="130403" cy="56673"/>
            </a:xfrm>
            <a:prstGeom prst="rect">
              <a:avLst/>
            </a:prstGeom>
            <a:noFill/>
            <a:ln>
              <a:noFill/>
            </a:ln>
          </p:spPr>
        </p:pic>
        <p:pic>
          <p:nvPicPr>
            <p:cNvPr id="286" name="Google Shape;286;p27"/>
            <p:cNvPicPr preferRelativeResize="0"/>
            <p:nvPr/>
          </p:nvPicPr>
          <p:blipFill rotWithShape="1">
            <a:blip r:embed="rId110">
              <a:alphaModFix/>
            </a:blip>
            <a:srcRect b="0" l="0" r="0" t="0"/>
            <a:stretch/>
          </p:blipFill>
          <p:spPr>
            <a:xfrm>
              <a:off x="8150100" y="847399"/>
              <a:ext cx="148821" cy="67060"/>
            </a:xfrm>
            <a:prstGeom prst="rect">
              <a:avLst/>
            </a:prstGeom>
            <a:noFill/>
            <a:ln>
              <a:noFill/>
            </a:ln>
          </p:spPr>
        </p:pic>
        <p:pic>
          <p:nvPicPr>
            <p:cNvPr id="287" name="Google Shape;287;p27"/>
            <p:cNvPicPr preferRelativeResize="0"/>
            <p:nvPr/>
          </p:nvPicPr>
          <p:blipFill rotWithShape="1">
            <a:blip r:embed="rId111">
              <a:alphaModFix/>
            </a:blip>
            <a:srcRect b="0" l="0" r="0" t="0"/>
            <a:stretch/>
          </p:blipFill>
          <p:spPr>
            <a:xfrm>
              <a:off x="7880184" y="847546"/>
              <a:ext cx="148896" cy="67646"/>
            </a:xfrm>
            <a:prstGeom prst="rect">
              <a:avLst/>
            </a:prstGeom>
            <a:noFill/>
            <a:ln>
              <a:noFill/>
            </a:ln>
          </p:spPr>
        </p:pic>
        <p:sp>
          <p:nvSpPr>
            <p:cNvPr id="288" name="Google Shape;288;p27"/>
            <p:cNvSpPr/>
            <p:nvPr/>
          </p:nvSpPr>
          <p:spPr>
            <a:xfrm>
              <a:off x="7957579" y="875944"/>
              <a:ext cx="289560" cy="22860"/>
            </a:xfrm>
            <a:custGeom>
              <a:rect b="b" l="l" r="r" t="t"/>
              <a:pathLst>
                <a:path extrusionOk="0" h="22859" w="289559">
                  <a:moveTo>
                    <a:pt x="15265" y="6604"/>
                  </a:moveTo>
                  <a:lnTo>
                    <a:pt x="13970" y="2946"/>
                  </a:lnTo>
                  <a:lnTo>
                    <a:pt x="7353" y="0"/>
                  </a:lnTo>
                  <a:lnTo>
                    <a:pt x="3340" y="1244"/>
                  </a:lnTo>
                  <a:lnTo>
                    <a:pt x="1663" y="4279"/>
                  </a:lnTo>
                  <a:lnTo>
                    <a:pt x="0" y="7315"/>
                  </a:lnTo>
                  <a:lnTo>
                    <a:pt x="1270" y="10972"/>
                  </a:lnTo>
                  <a:lnTo>
                    <a:pt x="7886" y="13919"/>
                  </a:lnTo>
                  <a:lnTo>
                    <a:pt x="11938" y="12661"/>
                  </a:lnTo>
                  <a:lnTo>
                    <a:pt x="13601" y="9639"/>
                  </a:lnTo>
                  <a:lnTo>
                    <a:pt x="15265" y="6604"/>
                  </a:lnTo>
                  <a:close/>
                </a:path>
                <a:path extrusionOk="0" h="22859" w="289559">
                  <a:moveTo>
                    <a:pt x="41287" y="13271"/>
                  </a:moveTo>
                  <a:lnTo>
                    <a:pt x="39433" y="8470"/>
                  </a:lnTo>
                  <a:lnTo>
                    <a:pt x="30314" y="4495"/>
                  </a:lnTo>
                  <a:lnTo>
                    <a:pt x="24752" y="6096"/>
                  </a:lnTo>
                  <a:lnTo>
                    <a:pt x="20205" y="13995"/>
                  </a:lnTo>
                  <a:lnTo>
                    <a:pt x="22085" y="18796"/>
                  </a:lnTo>
                  <a:lnTo>
                    <a:pt x="31242" y="22783"/>
                  </a:lnTo>
                  <a:lnTo>
                    <a:pt x="36779" y="21170"/>
                  </a:lnTo>
                  <a:lnTo>
                    <a:pt x="39052" y="17233"/>
                  </a:lnTo>
                  <a:lnTo>
                    <a:pt x="41287" y="13271"/>
                  </a:lnTo>
                  <a:close/>
                </a:path>
                <a:path extrusionOk="0" h="22859" w="289559">
                  <a:moveTo>
                    <a:pt x="263740" y="6616"/>
                  </a:moveTo>
                  <a:lnTo>
                    <a:pt x="262470" y="3022"/>
                  </a:lnTo>
                  <a:lnTo>
                    <a:pt x="255993" y="114"/>
                  </a:lnTo>
                  <a:lnTo>
                    <a:pt x="252031" y="1358"/>
                  </a:lnTo>
                  <a:lnTo>
                    <a:pt x="248754" y="7302"/>
                  </a:lnTo>
                  <a:lnTo>
                    <a:pt x="249999" y="10896"/>
                  </a:lnTo>
                  <a:lnTo>
                    <a:pt x="256527" y="13804"/>
                  </a:lnTo>
                  <a:lnTo>
                    <a:pt x="260489" y="12585"/>
                  </a:lnTo>
                  <a:lnTo>
                    <a:pt x="262102" y="9588"/>
                  </a:lnTo>
                  <a:lnTo>
                    <a:pt x="263740" y="6616"/>
                  </a:lnTo>
                  <a:close/>
                </a:path>
                <a:path extrusionOk="0" h="22859" w="289559">
                  <a:moveTo>
                    <a:pt x="289356" y="13309"/>
                  </a:moveTo>
                  <a:lnTo>
                    <a:pt x="287540" y="8572"/>
                  </a:lnTo>
                  <a:lnTo>
                    <a:pt x="278561" y="4660"/>
                  </a:lnTo>
                  <a:lnTo>
                    <a:pt x="273088" y="6235"/>
                  </a:lnTo>
                  <a:lnTo>
                    <a:pt x="268617" y="13995"/>
                  </a:lnTo>
                  <a:lnTo>
                    <a:pt x="270484" y="18694"/>
                  </a:lnTo>
                  <a:lnTo>
                    <a:pt x="279463" y="22618"/>
                  </a:lnTo>
                  <a:lnTo>
                    <a:pt x="284899" y="21043"/>
                  </a:lnTo>
                  <a:lnTo>
                    <a:pt x="287134" y="17170"/>
                  </a:lnTo>
                  <a:lnTo>
                    <a:pt x="289356" y="13309"/>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89" name="Google Shape;289;p27"/>
            <p:cNvPicPr preferRelativeResize="0"/>
            <p:nvPr/>
          </p:nvPicPr>
          <p:blipFill rotWithShape="1">
            <a:blip r:embed="rId112">
              <a:alphaModFix/>
            </a:blip>
            <a:srcRect b="0" l="0" r="0" t="0"/>
            <a:stretch/>
          </p:blipFill>
          <p:spPr>
            <a:xfrm>
              <a:off x="7689340" y="503533"/>
              <a:ext cx="732187" cy="555394"/>
            </a:xfrm>
            <a:prstGeom prst="rect">
              <a:avLst/>
            </a:prstGeom>
            <a:noFill/>
            <a:ln>
              <a:noFill/>
            </a:ln>
          </p:spPr>
        </p:pic>
        <p:pic>
          <p:nvPicPr>
            <p:cNvPr id="290" name="Google Shape;290;p27"/>
            <p:cNvPicPr preferRelativeResize="0"/>
            <p:nvPr/>
          </p:nvPicPr>
          <p:blipFill rotWithShape="1">
            <a:blip r:embed="rId113">
              <a:alphaModFix/>
            </a:blip>
            <a:srcRect b="0" l="0" r="0" t="0"/>
            <a:stretch/>
          </p:blipFill>
          <p:spPr>
            <a:xfrm>
              <a:off x="7631959" y="497049"/>
              <a:ext cx="805380" cy="1051229"/>
            </a:xfrm>
            <a:prstGeom prst="rect">
              <a:avLst/>
            </a:prstGeom>
            <a:noFill/>
            <a:ln>
              <a:noFill/>
            </a:ln>
          </p:spPr>
        </p:pic>
        <p:pic>
          <p:nvPicPr>
            <p:cNvPr id="291" name="Google Shape;291;p27"/>
            <p:cNvPicPr preferRelativeResize="0"/>
            <p:nvPr/>
          </p:nvPicPr>
          <p:blipFill rotWithShape="1">
            <a:blip r:embed="rId114">
              <a:alphaModFix/>
            </a:blip>
            <a:srcRect b="0" l="0" r="0" t="0"/>
            <a:stretch/>
          </p:blipFill>
          <p:spPr>
            <a:xfrm>
              <a:off x="7502997" y="913668"/>
              <a:ext cx="451817" cy="1530031"/>
            </a:xfrm>
            <a:prstGeom prst="rect">
              <a:avLst/>
            </a:prstGeom>
            <a:noFill/>
            <a:ln>
              <a:noFill/>
            </a:ln>
          </p:spPr>
        </p:pic>
        <p:pic>
          <p:nvPicPr>
            <p:cNvPr id="292" name="Google Shape;292;p27"/>
            <p:cNvPicPr preferRelativeResize="0"/>
            <p:nvPr/>
          </p:nvPicPr>
          <p:blipFill rotWithShape="1">
            <a:blip r:embed="rId115">
              <a:alphaModFix/>
            </a:blip>
            <a:srcRect b="0" l="0" r="0" t="0"/>
            <a:stretch/>
          </p:blipFill>
          <p:spPr>
            <a:xfrm>
              <a:off x="7973711" y="1013385"/>
              <a:ext cx="233563" cy="78565"/>
            </a:xfrm>
            <a:prstGeom prst="rect">
              <a:avLst/>
            </a:prstGeom>
            <a:noFill/>
            <a:ln>
              <a:noFill/>
            </a:ln>
          </p:spPr>
        </p:pic>
        <p:pic>
          <p:nvPicPr>
            <p:cNvPr id="293" name="Google Shape;293;p27"/>
            <p:cNvPicPr preferRelativeResize="0"/>
            <p:nvPr/>
          </p:nvPicPr>
          <p:blipFill rotWithShape="1">
            <a:blip r:embed="rId116">
              <a:alphaModFix/>
            </a:blip>
            <a:srcRect b="0" l="0" r="0" t="0"/>
            <a:stretch/>
          </p:blipFill>
          <p:spPr>
            <a:xfrm>
              <a:off x="7974731" y="1014874"/>
              <a:ext cx="232092" cy="71303"/>
            </a:xfrm>
            <a:prstGeom prst="rect">
              <a:avLst/>
            </a:prstGeom>
            <a:noFill/>
            <a:ln>
              <a:noFill/>
            </a:ln>
          </p:spPr>
        </p:pic>
        <p:pic>
          <p:nvPicPr>
            <p:cNvPr id="294" name="Google Shape;294;p27"/>
            <p:cNvPicPr preferRelativeResize="0"/>
            <p:nvPr/>
          </p:nvPicPr>
          <p:blipFill rotWithShape="1">
            <a:blip r:embed="rId117">
              <a:alphaModFix/>
            </a:blip>
            <a:srcRect b="0" l="0" r="0" t="0"/>
            <a:stretch/>
          </p:blipFill>
          <p:spPr>
            <a:xfrm>
              <a:off x="7969198" y="1010919"/>
              <a:ext cx="244043" cy="61848"/>
            </a:xfrm>
            <a:prstGeom prst="rect">
              <a:avLst/>
            </a:prstGeom>
            <a:noFill/>
            <a:ln>
              <a:noFill/>
            </a:ln>
          </p:spPr>
        </p:pic>
        <p:pic>
          <p:nvPicPr>
            <p:cNvPr id="295" name="Google Shape;295;p27"/>
            <p:cNvPicPr preferRelativeResize="0"/>
            <p:nvPr/>
          </p:nvPicPr>
          <p:blipFill rotWithShape="1">
            <a:blip r:embed="rId118">
              <a:alphaModFix/>
            </a:blip>
            <a:srcRect b="0" l="0" r="0" t="0"/>
            <a:stretch/>
          </p:blipFill>
          <p:spPr>
            <a:xfrm>
              <a:off x="7978743" y="1013797"/>
              <a:ext cx="223923" cy="21445"/>
            </a:xfrm>
            <a:prstGeom prst="rect">
              <a:avLst/>
            </a:prstGeom>
            <a:noFill/>
            <a:ln>
              <a:noFill/>
            </a:ln>
          </p:spPr>
        </p:pic>
        <p:sp>
          <p:nvSpPr>
            <p:cNvPr id="296" name="Google Shape;296;p27"/>
            <p:cNvSpPr/>
            <p:nvPr/>
          </p:nvSpPr>
          <p:spPr>
            <a:xfrm>
              <a:off x="6139284" y="1032445"/>
              <a:ext cx="0" cy="3810"/>
            </a:xfrm>
            <a:custGeom>
              <a:rect b="b" l="l" r="r" t="t"/>
              <a:pathLst>
                <a:path extrusionOk="0" h="3809" w="120000">
                  <a:moveTo>
                    <a:pt x="0" y="3621"/>
                  </a:moveTo>
                  <a:lnTo>
                    <a:pt x="0" y="0"/>
                  </a:lnTo>
                </a:path>
              </a:pathLst>
            </a:custGeom>
            <a:noFill/>
            <a:ln cap="flat" cmpd="sng" w="9525">
              <a:solidFill>
                <a:srgbClr val="E8E5E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7" name="Google Shape;297;p27"/>
            <p:cNvSpPr/>
            <p:nvPr/>
          </p:nvSpPr>
          <p:spPr>
            <a:xfrm>
              <a:off x="6182500" y="1161140"/>
              <a:ext cx="0" cy="7620"/>
            </a:xfrm>
            <a:custGeom>
              <a:rect b="b" l="l" r="r" t="t"/>
              <a:pathLst>
                <a:path extrusionOk="0" h="7619" w="120000">
                  <a:moveTo>
                    <a:pt x="0" y="7472"/>
                  </a:moveTo>
                  <a:lnTo>
                    <a:pt x="0" y="0"/>
                  </a:lnTo>
                </a:path>
              </a:pathLst>
            </a:custGeom>
            <a:noFill/>
            <a:ln cap="flat" cmpd="sng" w="9525">
              <a:solidFill>
                <a:srgbClr val="AB9D9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98" name="Google Shape;298;p27"/>
            <p:cNvPicPr preferRelativeResize="0"/>
            <p:nvPr/>
          </p:nvPicPr>
          <p:blipFill rotWithShape="1">
            <a:blip r:embed="rId119">
              <a:alphaModFix/>
            </a:blip>
            <a:srcRect b="0" l="0" r="0" t="0"/>
            <a:stretch/>
          </p:blipFill>
          <p:spPr>
            <a:xfrm>
              <a:off x="6072493" y="443097"/>
              <a:ext cx="1302086" cy="1031134"/>
            </a:xfrm>
            <a:prstGeom prst="rect">
              <a:avLst/>
            </a:prstGeom>
            <a:noFill/>
            <a:ln>
              <a:noFill/>
            </a:ln>
          </p:spPr>
        </p:pic>
        <p:pic>
          <p:nvPicPr>
            <p:cNvPr id="299" name="Google Shape;299;p27"/>
            <p:cNvPicPr preferRelativeResize="0"/>
            <p:nvPr/>
          </p:nvPicPr>
          <p:blipFill rotWithShape="1">
            <a:blip r:embed="rId120">
              <a:alphaModFix/>
            </a:blip>
            <a:srcRect b="0" l="0" r="0" t="0"/>
            <a:stretch/>
          </p:blipFill>
          <p:spPr>
            <a:xfrm>
              <a:off x="6470632" y="1344576"/>
              <a:ext cx="497414" cy="193472"/>
            </a:xfrm>
            <a:prstGeom prst="rect">
              <a:avLst/>
            </a:prstGeom>
            <a:noFill/>
            <a:ln>
              <a:noFill/>
            </a:ln>
          </p:spPr>
        </p:pic>
        <p:pic>
          <p:nvPicPr>
            <p:cNvPr id="300" name="Google Shape;300;p27"/>
            <p:cNvPicPr preferRelativeResize="0"/>
            <p:nvPr/>
          </p:nvPicPr>
          <p:blipFill rotWithShape="1">
            <a:blip r:embed="rId121">
              <a:alphaModFix/>
            </a:blip>
            <a:srcRect b="0" l="0" r="0" t="0"/>
            <a:stretch/>
          </p:blipFill>
          <p:spPr>
            <a:xfrm>
              <a:off x="6542954" y="1384294"/>
              <a:ext cx="372135" cy="70087"/>
            </a:xfrm>
            <a:prstGeom prst="rect">
              <a:avLst/>
            </a:prstGeom>
            <a:noFill/>
            <a:ln>
              <a:noFill/>
            </a:ln>
          </p:spPr>
        </p:pic>
        <p:sp>
          <p:nvSpPr>
            <p:cNvPr id="301" name="Google Shape;301;p27"/>
            <p:cNvSpPr/>
            <p:nvPr/>
          </p:nvSpPr>
          <p:spPr>
            <a:xfrm>
              <a:off x="6279967" y="1276119"/>
              <a:ext cx="911225" cy="461645"/>
            </a:xfrm>
            <a:custGeom>
              <a:rect b="b" l="l" r="r" t="t"/>
              <a:pathLst>
                <a:path extrusionOk="0" h="461644" w="911225">
                  <a:moveTo>
                    <a:pt x="3391" y="461280"/>
                  </a:moveTo>
                  <a:lnTo>
                    <a:pt x="109" y="407846"/>
                  </a:lnTo>
                  <a:lnTo>
                    <a:pt x="0" y="368172"/>
                  </a:lnTo>
                  <a:lnTo>
                    <a:pt x="4628" y="332291"/>
                  </a:lnTo>
                  <a:lnTo>
                    <a:pt x="15565" y="290236"/>
                  </a:lnTo>
                  <a:lnTo>
                    <a:pt x="39722" y="258738"/>
                  </a:lnTo>
                  <a:lnTo>
                    <a:pt x="81491" y="234074"/>
                  </a:lnTo>
                  <a:lnTo>
                    <a:pt x="126004" y="217482"/>
                  </a:lnTo>
                  <a:lnTo>
                    <a:pt x="199604" y="203747"/>
                  </a:lnTo>
                  <a:lnTo>
                    <a:pt x="252708" y="191303"/>
                  </a:lnTo>
                  <a:lnTo>
                    <a:pt x="305699" y="173535"/>
                  </a:lnTo>
                  <a:lnTo>
                    <a:pt x="363334" y="124688"/>
                  </a:lnTo>
                  <a:lnTo>
                    <a:pt x="363693" y="92732"/>
                  </a:lnTo>
                  <a:lnTo>
                    <a:pt x="361554" y="61176"/>
                  </a:lnTo>
                  <a:lnTo>
                    <a:pt x="354460" y="30202"/>
                  </a:lnTo>
                  <a:lnTo>
                    <a:pt x="339956" y="0"/>
                  </a:lnTo>
                  <a:lnTo>
                    <a:pt x="565451" y="10586"/>
                  </a:lnTo>
                  <a:lnTo>
                    <a:pt x="562247" y="22752"/>
                  </a:lnTo>
                  <a:lnTo>
                    <a:pt x="556606" y="53738"/>
                  </a:lnTo>
                  <a:lnTo>
                    <a:pt x="554481" y="95285"/>
                  </a:lnTo>
                  <a:lnTo>
                    <a:pt x="561826" y="139131"/>
                  </a:lnTo>
                  <a:lnTo>
                    <a:pt x="627449" y="178612"/>
                  </a:lnTo>
                  <a:lnTo>
                    <a:pt x="678522" y="189164"/>
                  </a:lnTo>
                  <a:lnTo>
                    <a:pt x="726331" y="195326"/>
                  </a:lnTo>
                  <a:lnTo>
                    <a:pt x="759297" y="198399"/>
                  </a:lnTo>
                  <a:lnTo>
                    <a:pt x="812581" y="214249"/>
                  </a:lnTo>
                  <a:lnTo>
                    <a:pt x="871256" y="255076"/>
                  </a:lnTo>
                  <a:lnTo>
                    <a:pt x="901511" y="324168"/>
                  </a:lnTo>
                  <a:lnTo>
                    <a:pt x="910868" y="379677"/>
                  </a:lnTo>
                  <a:lnTo>
                    <a:pt x="3391" y="461280"/>
                  </a:lnTo>
                  <a:close/>
                </a:path>
              </a:pathLst>
            </a:custGeom>
            <a:solidFill>
              <a:srgbClr val="C57D4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02" name="Google Shape;302;p27"/>
            <p:cNvPicPr preferRelativeResize="0"/>
            <p:nvPr/>
          </p:nvPicPr>
          <p:blipFill rotWithShape="1">
            <a:blip r:embed="rId122">
              <a:alphaModFix/>
            </a:blip>
            <a:srcRect b="0" l="0" r="0" t="0"/>
            <a:stretch/>
          </p:blipFill>
          <p:spPr>
            <a:xfrm>
              <a:off x="6502707" y="1313676"/>
              <a:ext cx="473317" cy="160822"/>
            </a:xfrm>
            <a:prstGeom prst="rect">
              <a:avLst/>
            </a:prstGeom>
            <a:noFill/>
            <a:ln>
              <a:noFill/>
            </a:ln>
          </p:spPr>
        </p:pic>
        <p:pic>
          <p:nvPicPr>
            <p:cNvPr id="303" name="Google Shape;303;p27"/>
            <p:cNvPicPr preferRelativeResize="0"/>
            <p:nvPr/>
          </p:nvPicPr>
          <p:blipFill rotWithShape="1">
            <a:blip r:embed="rId123">
              <a:alphaModFix/>
            </a:blip>
            <a:srcRect b="0" l="0" r="0" t="0"/>
            <a:stretch/>
          </p:blipFill>
          <p:spPr>
            <a:xfrm>
              <a:off x="6483532" y="1461908"/>
              <a:ext cx="530168" cy="71592"/>
            </a:xfrm>
            <a:prstGeom prst="rect">
              <a:avLst/>
            </a:prstGeom>
            <a:noFill/>
            <a:ln>
              <a:noFill/>
            </a:ln>
          </p:spPr>
        </p:pic>
        <p:pic>
          <p:nvPicPr>
            <p:cNvPr id="304" name="Google Shape;304;p27"/>
            <p:cNvPicPr preferRelativeResize="0"/>
            <p:nvPr/>
          </p:nvPicPr>
          <p:blipFill rotWithShape="1">
            <a:blip r:embed="rId124">
              <a:alphaModFix/>
            </a:blip>
            <a:srcRect b="0" l="0" r="0" t="0"/>
            <a:stretch/>
          </p:blipFill>
          <p:spPr>
            <a:xfrm>
              <a:off x="6605702" y="1285424"/>
              <a:ext cx="236234" cy="121048"/>
            </a:xfrm>
            <a:prstGeom prst="rect">
              <a:avLst/>
            </a:prstGeom>
            <a:noFill/>
            <a:ln>
              <a:noFill/>
            </a:ln>
          </p:spPr>
        </p:pic>
        <p:sp>
          <p:nvSpPr>
            <p:cNvPr id="305" name="Google Shape;305;p27"/>
            <p:cNvSpPr/>
            <p:nvPr/>
          </p:nvSpPr>
          <p:spPr>
            <a:xfrm>
              <a:off x="6536314" y="1498684"/>
              <a:ext cx="243204" cy="842010"/>
            </a:xfrm>
            <a:custGeom>
              <a:rect b="b" l="l" r="r" t="t"/>
              <a:pathLst>
                <a:path extrusionOk="0" h="842010" w="243204">
                  <a:moveTo>
                    <a:pt x="102538" y="841709"/>
                  </a:moveTo>
                  <a:lnTo>
                    <a:pt x="87761" y="717493"/>
                  </a:lnTo>
                  <a:lnTo>
                    <a:pt x="54586" y="443440"/>
                  </a:lnTo>
                  <a:lnTo>
                    <a:pt x="19753" y="167441"/>
                  </a:lnTo>
                  <a:lnTo>
                    <a:pt x="0" y="37387"/>
                  </a:lnTo>
                  <a:lnTo>
                    <a:pt x="46474" y="0"/>
                  </a:lnTo>
                  <a:lnTo>
                    <a:pt x="126267" y="76974"/>
                  </a:lnTo>
                  <a:lnTo>
                    <a:pt x="130455" y="74670"/>
                  </a:lnTo>
                  <a:lnTo>
                    <a:pt x="143199" y="74217"/>
                  </a:lnTo>
                  <a:lnTo>
                    <a:pt x="206306" y="143907"/>
                  </a:lnTo>
                  <a:lnTo>
                    <a:pt x="215345" y="188046"/>
                  </a:lnTo>
                  <a:lnTo>
                    <a:pt x="222688" y="244827"/>
                  </a:lnTo>
                  <a:lnTo>
                    <a:pt x="228515" y="309029"/>
                  </a:lnTo>
                  <a:lnTo>
                    <a:pt x="233007" y="375434"/>
                  </a:lnTo>
                  <a:lnTo>
                    <a:pt x="236347" y="438820"/>
                  </a:lnTo>
                  <a:lnTo>
                    <a:pt x="241263" y="558669"/>
                  </a:lnTo>
                  <a:lnTo>
                    <a:pt x="242767" y="648226"/>
                  </a:lnTo>
                  <a:lnTo>
                    <a:pt x="239588" y="738946"/>
                  </a:lnTo>
                  <a:lnTo>
                    <a:pt x="235161" y="809223"/>
                  </a:lnTo>
                  <a:lnTo>
                    <a:pt x="232924" y="837450"/>
                  </a:lnTo>
                  <a:lnTo>
                    <a:pt x="102538" y="841709"/>
                  </a:lnTo>
                  <a:close/>
                </a:path>
              </a:pathLst>
            </a:custGeom>
            <a:solidFill>
              <a:srgbClr val="D4E1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06" name="Google Shape;306;p27"/>
            <p:cNvPicPr preferRelativeResize="0"/>
            <p:nvPr/>
          </p:nvPicPr>
          <p:blipFill rotWithShape="1">
            <a:blip r:embed="rId125">
              <a:alphaModFix/>
            </a:blip>
            <a:srcRect b="0" l="0" r="0" t="0"/>
            <a:stretch/>
          </p:blipFill>
          <p:spPr>
            <a:xfrm>
              <a:off x="6554134" y="1437341"/>
              <a:ext cx="354532" cy="205159"/>
            </a:xfrm>
            <a:prstGeom prst="rect">
              <a:avLst/>
            </a:prstGeom>
            <a:noFill/>
            <a:ln>
              <a:noFill/>
            </a:ln>
          </p:spPr>
        </p:pic>
        <p:sp>
          <p:nvSpPr>
            <p:cNvPr id="307" name="Google Shape;307;p27"/>
            <p:cNvSpPr/>
            <p:nvPr/>
          </p:nvSpPr>
          <p:spPr>
            <a:xfrm>
              <a:off x="6723940" y="1467538"/>
              <a:ext cx="250825" cy="877569"/>
            </a:xfrm>
            <a:custGeom>
              <a:rect b="b" l="l" r="r" t="t"/>
              <a:pathLst>
                <a:path extrusionOk="0" h="877569" w="250825">
                  <a:moveTo>
                    <a:pt x="88169" y="877174"/>
                  </a:moveTo>
                  <a:lnTo>
                    <a:pt x="29956" y="865202"/>
                  </a:lnTo>
                  <a:lnTo>
                    <a:pt x="4326" y="857565"/>
                  </a:lnTo>
                  <a:lnTo>
                    <a:pt x="2596" y="749662"/>
                  </a:lnTo>
                  <a:lnTo>
                    <a:pt x="0" y="510759"/>
                  </a:lnTo>
                  <a:lnTo>
                    <a:pt x="426" y="268061"/>
                  </a:lnTo>
                  <a:lnTo>
                    <a:pt x="7765" y="148776"/>
                  </a:lnTo>
                  <a:lnTo>
                    <a:pt x="56068" y="110527"/>
                  </a:lnTo>
                  <a:lnTo>
                    <a:pt x="87190" y="93844"/>
                  </a:lnTo>
                  <a:lnTo>
                    <a:pt x="181289" y="0"/>
                  </a:lnTo>
                  <a:lnTo>
                    <a:pt x="250641" y="41530"/>
                  </a:lnTo>
                  <a:lnTo>
                    <a:pt x="246341" y="51598"/>
                  </a:lnTo>
                  <a:lnTo>
                    <a:pt x="238391" y="114343"/>
                  </a:lnTo>
                  <a:lnTo>
                    <a:pt x="234674" y="162949"/>
                  </a:lnTo>
                  <a:lnTo>
                    <a:pt x="231084" y="220331"/>
                  </a:lnTo>
                  <a:lnTo>
                    <a:pt x="227586" y="284451"/>
                  </a:lnTo>
                  <a:lnTo>
                    <a:pt x="217314" y="496895"/>
                  </a:lnTo>
                  <a:lnTo>
                    <a:pt x="210310" y="634902"/>
                  </a:lnTo>
                  <a:lnTo>
                    <a:pt x="206660" y="696712"/>
                  </a:lnTo>
                  <a:lnTo>
                    <a:pt x="202866" y="751013"/>
                  </a:lnTo>
                  <a:lnTo>
                    <a:pt x="198894" y="795768"/>
                  </a:lnTo>
                  <a:lnTo>
                    <a:pt x="190281" y="848501"/>
                  </a:lnTo>
                  <a:lnTo>
                    <a:pt x="150949" y="877076"/>
                  </a:lnTo>
                  <a:lnTo>
                    <a:pt x="88169" y="877174"/>
                  </a:lnTo>
                  <a:close/>
                </a:path>
              </a:pathLst>
            </a:custGeom>
            <a:solidFill>
              <a:srgbClr val="D4E1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08" name="Google Shape;308;p27"/>
            <p:cNvPicPr preferRelativeResize="0"/>
            <p:nvPr/>
          </p:nvPicPr>
          <p:blipFill rotWithShape="1">
            <a:blip r:embed="rId126">
              <a:alphaModFix/>
            </a:blip>
            <a:srcRect b="0" l="0" r="0" t="0"/>
            <a:stretch/>
          </p:blipFill>
          <p:spPr>
            <a:xfrm>
              <a:off x="6548835" y="1541609"/>
              <a:ext cx="371889" cy="825299"/>
            </a:xfrm>
            <a:prstGeom prst="rect">
              <a:avLst/>
            </a:prstGeom>
            <a:noFill/>
            <a:ln>
              <a:noFill/>
            </a:ln>
          </p:spPr>
        </p:pic>
        <p:sp>
          <p:nvSpPr>
            <p:cNvPr id="309" name="Google Shape;309;p27"/>
            <p:cNvSpPr/>
            <p:nvPr/>
          </p:nvSpPr>
          <p:spPr>
            <a:xfrm>
              <a:off x="6639093" y="2267435"/>
              <a:ext cx="175260" cy="42545"/>
            </a:xfrm>
            <a:custGeom>
              <a:rect b="b" l="l" r="r" t="t"/>
              <a:pathLst>
                <a:path extrusionOk="0" h="42544" w="175259">
                  <a:moveTo>
                    <a:pt x="96707" y="42060"/>
                  </a:moveTo>
                  <a:lnTo>
                    <a:pt x="37699" y="39479"/>
                  </a:lnTo>
                  <a:lnTo>
                    <a:pt x="0" y="31329"/>
                  </a:lnTo>
                  <a:lnTo>
                    <a:pt x="7773" y="11885"/>
                  </a:lnTo>
                  <a:lnTo>
                    <a:pt x="74036" y="7382"/>
                  </a:lnTo>
                  <a:lnTo>
                    <a:pt x="127716" y="3476"/>
                  </a:lnTo>
                  <a:lnTo>
                    <a:pt x="169184" y="0"/>
                  </a:lnTo>
                  <a:lnTo>
                    <a:pt x="175003" y="40986"/>
                  </a:lnTo>
                  <a:lnTo>
                    <a:pt x="151111" y="41691"/>
                  </a:lnTo>
                  <a:lnTo>
                    <a:pt x="96707" y="42060"/>
                  </a:lnTo>
                  <a:close/>
                </a:path>
              </a:pathLst>
            </a:custGeom>
            <a:solidFill>
              <a:srgbClr val="BED3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10" name="Google Shape;310;p27"/>
            <p:cNvPicPr preferRelativeResize="0"/>
            <p:nvPr/>
          </p:nvPicPr>
          <p:blipFill rotWithShape="1">
            <a:blip r:embed="rId127">
              <a:alphaModFix/>
            </a:blip>
            <a:srcRect b="0" l="0" r="0" t="0"/>
            <a:stretch/>
          </p:blipFill>
          <p:spPr>
            <a:xfrm>
              <a:off x="6246393" y="2234933"/>
              <a:ext cx="902006" cy="1194064"/>
            </a:xfrm>
            <a:prstGeom prst="rect">
              <a:avLst/>
            </a:prstGeom>
            <a:noFill/>
            <a:ln>
              <a:noFill/>
            </a:ln>
          </p:spPr>
        </p:pic>
        <p:sp>
          <p:nvSpPr>
            <p:cNvPr id="311" name="Google Shape;311;p27"/>
            <p:cNvSpPr/>
            <p:nvPr/>
          </p:nvSpPr>
          <p:spPr>
            <a:xfrm>
              <a:off x="6217298" y="1444116"/>
              <a:ext cx="992505" cy="1985010"/>
            </a:xfrm>
            <a:custGeom>
              <a:rect b="b" l="l" r="r" t="t"/>
              <a:pathLst>
                <a:path extrusionOk="0" h="1985010" w="992504">
                  <a:moveTo>
                    <a:pt x="447167" y="675894"/>
                  </a:moveTo>
                  <a:lnTo>
                    <a:pt x="440855" y="617613"/>
                  </a:lnTo>
                  <a:lnTo>
                    <a:pt x="427367" y="536803"/>
                  </a:lnTo>
                  <a:lnTo>
                    <a:pt x="413943" y="465112"/>
                  </a:lnTo>
                  <a:lnTo>
                    <a:pt x="282460" y="0"/>
                  </a:lnTo>
                  <a:lnTo>
                    <a:pt x="91821" y="79095"/>
                  </a:lnTo>
                  <a:lnTo>
                    <a:pt x="107378" y="128562"/>
                  </a:lnTo>
                  <a:lnTo>
                    <a:pt x="137109" y="268706"/>
                  </a:lnTo>
                  <a:lnTo>
                    <a:pt x="155587" y="487095"/>
                  </a:lnTo>
                  <a:lnTo>
                    <a:pt x="137426" y="771347"/>
                  </a:lnTo>
                  <a:lnTo>
                    <a:pt x="127038" y="796074"/>
                  </a:lnTo>
                  <a:lnTo>
                    <a:pt x="101434" y="860310"/>
                  </a:lnTo>
                  <a:lnTo>
                    <a:pt x="69164" y="949083"/>
                  </a:lnTo>
                  <a:lnTo>
                    <a:pt x="38671" y="1047457"/>
                  </a:lnTo>
                  <a:lnTo>
                    <a:pt x="31115" y="1113078"/>
                  </a:lnTo>
                  <a:lnTo>
                    <a:pt x="25819" y="1172997"/>
                  </a:lnTo>
                  <a:lnTo>
                    <a:pt x="20078" y="1242682"/>
                  </a:lnTo>
                  <a:lnTo>
                    <a:pt x="14338" y="1315872"/>
                  </a:lnTo>
                  <a:lnTo>
                    <a:pt x="9017" y="1386344"/>
                  </a:lnTo>
                  <a:lnTo>
                    <a:pt x="4572" y="1447850"/>
                  </a:lnTo>
                  <a:lnTo>
                    <a:pt x="1409" y="1494142"/>
                  </a:lnTo>
                  <a:lnTo>
                    <a:pt x="0" y="1518996"/>
                  </a:lnTo>
                  <a:lnTo>
                    <a:pt x="1270" y="1651965"/>
                  </a:lnTo>
                  <a:lnTo>
                    <a:pt x="5245" y="1909254"/>
                  </a:lnTo>
                  <a:lnTo>
                    <a:pt x="6527" y="1984883"/>
                  </a:lnTo>
                  <a:lnTo>
                    <a:pt x="316382" y="1984883"/>
                  </a:lnTo>
                  <a:lnTo>
                    <a:pt x="325526" y="1894662"/>
                  </a:lnTo>
                  <a:lnTo>
                    <a:pt x="338836" y="1763877"/>
                  </a:lnTo>
                  <a:lnTo>
                    <a:pt x="388327" y="1279436"/>
                  </a:lnTo>
                  <a:lnTo>
                    <a:pt x="401713" y="1147749"/>
                  </a:lnTo>
                  <a:lnTo>
                    <a:pt x="414083" y="1025436"/>
                  </a:lnTo>
                  <a:lnTo>
                    <a:pt x="419760" y="968870"/>
                  </a:lnTo>
                  <a:lnTo>
                    <a:pt x="425018" y="915936"/>
                  </a:lnTo>
                  <a:lnTo>
                    <a:pt x="429869" y="867105"/>
                  </a:lnTo>
                  <a:lnTo>
                    <a:pt x="434200" y="822769"/>
                  </a:lnTo>
                  <a:lnTo>
                    <a:pt x="437984" y="783386"/>
                  </a:lnTo>
                  <a:lnTo>
                    <a:pt x="443763" y="721207"/>
                  </a:lnTo>
                  <a:lnTo>
                    <a:pt x="446786" y="684022"/>
                  </a:lnTo>
                  <a:lnTo>
                    <a:pt x="447167" y="675894"/>
                  </a:lnTo>
                  <a:close/>
                </a:path>
                <a:path extrusionOk="0" h="1985010" w="992504">
                  <a:moveTo>
                    <a:pt x="991958" y="1984883"/>
                  </a:moveTo>
                  <a:lnTo>
                    <a:pt x="988136" y="1934794"/>
                  </a:lnTo>
                  <a:lnTo>
                    <a:pt x="968616" y="1689773"/>
                  </a:lnTo>
                  <a:lnTo>
                    <a:pt x="955903" y="1552714"/>
                  </a:lnTo>
                  <a:lnTo>
                    <a:pt x="931341" y="1417383"/>
                  </a:lnTo>
                  <a:lnTo>
                    <a:pt x="885863" y="1177467"/>
                  </a:lnTo>
                  <a:lnTo>
                    <a:pt x="842048" y="948664"/>
                  </a:lnTo>
                  <a:lnTo>
                    <a:pt x="822426" y="846670"/>
                  </a:lnTo>
                  <a:lnTo>
                    <a:pt x="893483" y="358419"/>
                  </a:lnTo>
                  <a:lnTo>
                    <a:pt x="955903" y="59270"/>
                  </a:lnTo>
                  <a:lnTo>
                    <a:pt x="758723" y="10591"/>
                  </a:lnTo>
                  <a:lnTo>
                    <a:pt x="729107" y="93878"/>
                  </a:lnTo>
                  <a:lnTo>
                    <a:pt x="664197" y="284454"/>
                  </a:lnTo>
                  <a:lnTo>
                    <a:pt x="599909" y="493445"/>
                  </a:lnTo>
                  <a:lnTo>
                    <a:pt x="572223" y="631952"/>
                  </a:lnTo>
                  <a:lnTo>
                    <a:pt x="603427" y="1131074"/>
                  </a:lnTo>
                  <a:lnTo>
                    <a:pt x="653364" y="1690179"/>
                  </a:lnTo>
                  <a:lnTo>
                    <a:pt x="683361" y="1984883"/>
                  </a:lnTo>
                  <a:lnTo>
                    <a:pt x="991958" y="1984883"/>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12" name="Google Shape;312;p27"/>
            <p:cNvPicPr preferRelativeResize="0"/>
            <p:nvPr/>
          </p:nvPicPr>
          <p:blipFill rotWithShape="1">
            <a:blip r:embed="rId128">
              <a:alphaModFix/>
            </a:blip>
            <a:srcRect b="0" l="0" r="0" t="0"/>
            <a:stretch/>
          </p:blipFill>
          <p:spPr>
            <a:xfrm>
              <a:off x="7027078" y="1661386"/>
              <a:ext cx="43260" cy="307774"/>
            </a:xfrm>
            <a:prstGeom prst="rect">
              <a:avLst/>
            </a:prstGeom>
            <a:noFill/>
            <a:ln>
              <a:noFill/>
            </a:ln>
          </p:spPr>
        </p:pic>
        <p:pic>
          <p:nvPicPr>
            <p:cNvPr id="313" name="Google Shape;313;p27"/>
            <p:cNvPicPr preferRelativeResize="0"/>
            <p:nvPr/>
          </p:nvPicPr>
          <p:blipFill rotWithShape="1">
            <a:blip r:embed="rId129">
              <a:alphaModFix/>
            </a:blip>
            <a:srcRect b="0" l="0" r="0" t="0"/>
            <a:stretch/>
          </p:blipFill>
          <p:spPr>
            <a:xfrm>
              <a:off x="6463609" y="1415615"/>
              <a:ext cx="268095" cy="243681"/>
            </a:xfrm>
            <a:prstGeom prst="rect">
              <a:avLst/>
            </a:prstGeom>
            <a:noFill/>
            <a:ln>
              <a:noFill/>
            </a:ln>
          </p:spPr>
        </p:pic>
        <p:pic>
          <p:nvPicPr>
            <p:cNvPr id="314" name="Google Shape;314;p27"/>
            <p:cNvPicPr preferRelativeResize="0"/>
            <p:nvPr/>
          </p:nvPicPr>
          <p:blipFill rotWithShape="1">
            <a:blip r:embed="rId130">
              <a:alphaModFix/>
            </a:blip>
            <a:srcRect b="0" l="0" r="0" t="0"/>
            <a:stretch/>
          </p:blipFill>
          <p:spPr>
            <a:xfrm>
              <a:off x="6731705" y="1409880"/>
              <a:ext cx="265399" cy="243184"/>
            </a:xfrm>
            <a:prstGeom prst="rect">
              <a:avLst/>
            </a:prstGeom>
            <a:noFill/>
            <a:ln>
              <a:noFill/>
            </a:ln>
          </p:spPr>
        </p:pic>
        <p:pic>
          <p:nvPicPr>
            <p:cNvPr id="315" name="Google Shape;315;p27"/>
            <p:cNvPicPr preferRelativeResize="0"/>
            <p:nvPr/>
          </p:nvPicPr>
          <p:blipFill rotWithShape="1">
            <a:blip r:embed="rId131">
              <a:alphaModFix/>
            </a:blip>
            <a:srcRect b="0" l="0" r="0" t="0"/>
            <a:stretch/>
          </p:blipFill>
          <p:spPr>
            <a:xfrm>
              <a:off x="6789789" y="1482534"/>
              <a:ext cx="295049" cy="613572"/>
            </a:xfrm>
            <a:prstGeom prst="rect">
              <a:avLst/>
            </a:prstGeom>
            <a:noFill/>
            <a:ln>
              <a:noFill/>
            </a:ln>
          </p:spPr>
        </p:pic>
        <p:pic>
          <p:nvPicPr>
            <p:cNvPr id="316" name="Google Shape;316;p27"/>
            <p:cNvPicPr preferRelativeResize="0"/>
            <p:nvPr/>
          </p:nvPicPr>
          <p:blipFill rotWithShape="1">
            <a:blip r:embed="rId132">
              <a:alphaModFix/>
            </a:blip>
            <a:srcRect b="0" l="0" r="0" t="0"/>
            <a:stretch/>
          </p:blipFill>
          <p:spPr>
            <a:xfrm>
              <a:off x="6355703" y="1487146"/>
              <a:ext cx="308440" cy="721488"/>
            </a:xfrm>
            <a:prstGeom prst="rect">
              <a:avLst/>
            </a:prstGeom>
            <a:noFill/>
            <a:ln>
              <a:noFill/>
            </a:ln>
          </p:spPr>
        </p:pic>
        <p:pic>
          <p:nvPicPr>
            <p:cNvPr id="317" name="Google Shape;317;p27"/>
            <p:cNvPicPr preferRelativeResize="0"/>
            <p:nvPr/>
          </p:nvPicPr>
          <p:blipFill rotWithShape="1">
            <a:blip r:embed="rId133">
              <a:alphaModFix/>
            </a:blip>
            <a:srcRect b="0" l="0" r="0" t="0"/>
            <a:stretch/>
          </p:blipFill>
          <p:spPr>
            <a:xfrm>
              <a:off x="6217304" y="2608109"/>
              <a:ext cx="218901" cy="408860"/>
            </a:xfrm>
            <a:prstGeom prst="rect">
              <a:avLst/>
            </a:prstGeom>
            <a:noFill/>
            <a:ln>
              <a:noFill/>
            </a:ln>
          </p:spPr>
        </p:pic>
        <p:pic>
          <p:nvPicPr>
            <p:cNvPr id="318" name="Google Shape;318;p27"/>
            <p:cNvPicPr preferRelativeResize="0"/>
            <p:nvPr/>
          </p:nvPicPr>
          <p:blipFill rotWithShape="1">
            <a:blip r:embed="rId134">
              <a:alphaModFix/>
            </a:blip>
            <a:srcRect b="0" l="0" r="0" t="0"/>
            <a:stretch/>
          </p:blipFill>
          <p:spPr>
            <a:xfrm>
              <a:off x="6461895" y="2875038"/>
              <a:ext cx="128268" cy="553960"/>
            </a:xfrm>
            <a:prstGeom prst="rect">
              <a:avLst/>
            </a:prstGeom>
            <a:noFill/>
            <a:ln>
              <a:noFill/>
            </a:ln>
          </p:spPr>
        </p:pic>
        <p:pic>
          <p:nvPicPr>
            <p:cNvPr id="319" name="Google Shape;319;p27"/>
            <p:cNvPicPr preferRelativeResize="0"/>
            <p:nvPr/>
          </p:nvPicPr>
          <p:blipFill rotWithShape="1">
            <a:blip r:embed="rId135">
              <a:alphaModFix/>
            </a:blip>
            <a:srcRect b="0" l="0" r="0" t="0"/>
            <a:stretch/>
          </p:blipFill>
          <p:spPr>
            <a:xfrm>
              <a:off x="6841777" y="2583759"/>
              <a:ext cx="320841" cy="845238"/>
            </a:xfrm>
            <a:prstGeom prst="rect">
              <a:avLst/>
            </a:prstGeom>
            <a:noFill/>
            <a:ln>
              <a:noFill/>
            </a:ln>
          </p:spPr>
        </p:pic>
        <p:pic>
          <p:nvPicPr>
            <p:cNvPr id="320" name="Google Shape;320;p27"/>
            <p:cNvPicPr preferRelativeResize="0"/>
            <p:nvPr/>
          </p:nvPicPr>
          <p:blipFill rotWithShape="1">
            <a:blip r:embed="rId136">
              <a:alphaModFix/>
            </a:blip>
            <a:srcRect b="0" l="0" r="0" t="0"/>
            <a:stretch/>
          </p:blipFill>
          <p:spPr>
            <a:xfrm>
              <a:off x="6796278" y="2213536"/>
              <a:ext cx="256629" cy="94885"/>
            </a:xfrm>
            <a:prstGeom prst="rect">
              <a:avLst/>
            </a:prstGeom>
            <a:noFill/>
            <a:ln>
              <a:noFill/>
            </a:ln>
          </p:spPr>
        </p:pic>
        <p:sp>
          <p:nvSpPr>
            <p:cNvPr id="321" name="Google Shape;321;p27"/>
            <p:cNvSpPr/>
            <p:nvPr/>
          </p:nvSpPr>
          <p:spPr>
            <a:xfrm>
              <a:off x="6283080" y="2097163"/>
              <a:ext cx="629285" cy="189865"/>
            </a:xfrm>
            <a:custGeom>
              <a:rect b="b" l="l" r="r" t="t"/>
              <a:pathLst>
                <a:path extrusionOk="0" h="189864" w="629284">
                  <a:moveTo>
                    <a:pt x="105215" y="189847"/>
                  </a:moveTo>
                  <a:lnTo>
                    <a:pt x="70574" y="189394"/>
                  </a:lnTo>
                  <a:lnTo>
                    <a:pt x="43496" y="187294"/>
                  </a:lnTo>
                  <a:lnTo>
                    <a:pt x="10535" y="171337"/>
                  </a:lnTo>
                  <a:lnTo>
                    <a:pt x="0" y="140141"/>
                  </a:lnTo>
                  <a:lnTo>
                    <a:pt x="6798" y="100936"/>
                  </a:lnTo>
                  <a:lnTo>
                    <a:pt x="25848" y="60955"/>
                  </a:lnTo>
                  <a:lnTo>
                    <a:pt x="80353" y="7591"/>
                  </a:lnTo>
                  <a:lnTo>
                    <a:pt x="118296" y="742"/>
                  </a:lnTo>
                  <a:lnTo>
                    <a:pt x="172015" y="0"/>
                  </a:lnTo>
                  <a:lnTo>
                    <a:pt x="234245" y="3350"/>
                  </a:lnTo>
                  <a:lnTo>
                    <a:pt x="297721" y="8787"/>
                  </a:lnTo>
                  <a:lnTo>
                    <a:pt x="355178" y="14299"/>
                  </a:lnTo>
                  <a:lnTo>
                    <a:pt x="399350" y="17875"/>
                  </a:lnTo>
                  <a:lnTo>
                    <a:pt x="459092" y="18994"/>
                  </a:lnTo>
                  <a:lnTo>
                    <a:pt x="535407" y="18411"/>
                  </a:lnTo>
                  <a:lnTo>
                    <a:pt x="629066" y="16607"/>
                  </a:lnTo>
                  <a:lnTo>
                    <a:pt x="628855" y="128439"/>
                  </a:lnTo>
                  <a:lnTo>
                    <a:pt x="578269" y="138293"/>
                  </a:lnTo>
                  <a:lnTo>
                    <a:pt x="524394" y="147621"/>
                  </a:lnTo>
                  <a:lnTo>
                    <a:pt x="468313" y="156310"/>
                  </a:lnTo>
                  <a:lnTo>
                    <a:pt x="411116" y="164249"/>
                  </a:lnTo>
                  <a:lnTo>
                    <a:pt x="353886" y="171326"/>
                  </a:lnTo>
                  <a:lnTo>
                    <a:pt x="297708" y="177428"/>
                  </a:lnTo>
                  <a:lnTo>
                    <a:pt x="243666" y="182443"/>
                  </a:lnTo>
                  <a:lnTo>
                    <a:pt x="192847" y="186260"/>
                  </a:lnTo>
                  <a:lnTo>
                    <a:pt x="146336" y="188765"/>
                  </a:lnTo>
                  <a:lnTo>
                    <a:pt x="105215" y="189847"/>
                  </a:lnTo>
                  <a:close/>
                </a:path>
              </a:pathLst>
            </a:custGeom>
            <a:solidFill>
              <a:srgbClr val="F6D4A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22" name="Google Shape;322;p27"/>
            <p:cNvPicPr preferRelativeResize="0"/>
            <p:nvPr/>
          </p:nvPicPr>
          <p:blipFill rotWithShape="1">
            <a:blip r:embed="rId137">
              <a:alphaModFix/>
            </a:blip>
            <a:srcRect b="0" l="0" r="0" t="0"/>
            <a:stretch/>
          </p:blipFill>
          <p:spPr>
            <a:xfrm>
              <a:off x="6305222" y="2194390"/>
              <a:ext cx="642770" cy="145999"/>
            </a:xfrm>
            <a:prstGeom prst="rect">
              <a:avLst/>
            </a:prstGeom>
            <a:noFill/>
            <a:ln>
              <a:noFill/>
            </a:ln>
          </p:spPr>
        </p:pic>
        <p:sp>
          <p:nvSpPr>
            <p:cNvPr id="323" name="Google Shape;323;p27"/>
            <p:cNvSpPr/>
            <p:nvPr/>
          </p:nvSpPr>
          <p:spPr>
            <a:xfrm>
              <a:off x="6246690" y="1523202"/>
              <a:ext cx="576580" cy="779780"/>
            </a:xfrm>
            <a:custGeom>
              <a:rect b="b" l="l" r="r" t="t"/>
              <a:pathLst>
                <a:path extrusionOk="0" h="779780" w="576579">
                  <a:moveTo>
                    <a:pt x="259647" y="779498"/>
                  </a:moveTo>
                  <a:lnTo>
                    <a:pt x="170100" y="775905"/>
                  </a:lnTo>
                  <a:lnTo>
                    <a:pt x="109267" y="770407"/>
                  </a:lnTo>
                  <a:lnTo>
                    <a:pt x="56322" y="762709"/>
                  </a:lnTo>
                  <a:lnTo>
                    <a:pt x="10114" y="728230"/>
                  </a:lnTo>
                  <a:lnTo>
                    <a:pt x="2368" y="684012"/>
                  </a:lnTo>
                  <a:lnTo>
                    <a:pt x="0" y="625750"/>
                  </a:lnTo>
                  <a:lnTo>
                    <a:pt x="1031" y="558834"/>
                  </a:lnTo>
                  <a:lnTo>
                    <a:pt x="4281" y="498325"/>
                  </a:lnTo>
                  <a:lnTo>
                    <a:pt x="9726" y="433219"/>
                  </a:lnTo>
                  <a:lnTo>
                    <a:pt x="15854" y="371474"/>
                  </a:lnTo>
                  <a:lnTo>
                    <a:pt x="21158" y="321047"/>
                  </a:lnTo>
                  <a:lnTo>
                    <a:pt x="24129" y="289898"/>
                  </a:lnTo>
                  <a:lnTo>
                    <a:pt x="23883" y="258464"/>
                  </a:lnTo>
                  <a:lnTo>
                    <a:pt x="21842" y="214075"/>
                  </a:lnTo>
                  <a:lnTo>
                    <a:pt x="20935" y="160849"/>
                  </a:lnTo>
                  <a:lnTo>
                    <a:pt x="24089" y="102903"/>
                  </a:lnTo>
                  <a:lnTo>
                    <a:pt x="30576" y="54692"/>
                  </a:lnTo>
                  <a:lnTo>
                    <a:pt x="62442" y="0"/>
                  </a:lnTo>
                  <a:lnTo>
                    <a:pt x="87533" y="4641"/>
                  </a:lnTo>
                  <a:lnTo>
                    <a:pt x="143113" y="71185"/>
                  </a:lnTo>
                  <a:lnTo>
                    <a:pt x="165968" y="122246"/>
                  </a:lnTo>
                  <a:lnTo>
                    <a:pt x="178216" y="168913"/>
                  </a:lnTo>
                  <a:lnTo>
                    <a:pt x="185965" y="218860"/>
                  </a:lnTo>
                  <a:lnTo>
                    <a:pt x="193603" y="293087"/>
                  </a:lnTo>
                  <a:lnTo>
                    <a:pt x="197336" y="435772"/>
                  </a:lnTo>
                  <a:lnTo>
                    <a:pt x="199632" y="495735"/>
                  </a:lnTo>
                  <a:lnTo>
                    <a:pt x="203521" y="540955"/>
                  </a:lnTo>
                  <a:lnTo>
                    <a:pt x="209643" y="558862"/>
                  </a:lnTo>
                  <a:lnTo>
                    <a:pt x="273199" y="565961"/>
                  </a:lnTo>
                  <a:lnTo>
                    <a:pt x="398485" y="581452"/>
                  </a:lnTo>
                  <a:lnTo>
                    <a:pt x="576145" y="603944"/>
                  </a:lnTo>
                  <a:lnTo>
                    <a:pt x="574633" y="759480"/>
                  </a:lnTo>
                  <a:lnTo>
                    <a:pt x="323013" y="775752"/>
                  </a:lnTo>
                  <a:lnTo>
                    <a:pt x="259647" y="779498"/>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24" name="Google Shape;324;p27"/>
            <p:cNvPicPr preferRelativeResize="0"/>
            <p:nvPr/>
          </p:nvPicPr>
          <p:blipFill rotWithShape="1">
            <a:blip r:embed="rId138">
              <a:alphaModFix/>
            </a:blip>
            <a:srcRect b="0" l="0" r="0" t="0"/>
            <a:stretch/>
          </p:blipFill>
          <p:spPr>
            <a:xfrm>
              <a:off x="6267271" y="1535045"/>
              <a:ext cx="68201" cy="348896"/>
            </a:xfrm>
            <a:prstGeom prst="rect">
              <a:avLst/>
            </a:prstGeom>
            <a:noFill/>
            <a:ln>
              <a:noFill/>
            </a:ln>
          </p:spPr>
        </p:pic>
        <p:pic>
          <p:nvPicPr>
            <p:cNvPr id="325" name="Google Shape;325;p27"/>
            <p:cNvPicPr preferRelativeResize="0"/>
            <p:nvPr/>
          </p:nvPicPr>
          <p:blipFill rotWithShape="1">
            <a:blip r:embed="rId139">
              <a:alphaModFix/>
            </a:blip>
            <a:srcRect b="0" l="0" r="0" t="0"/>
            <a:stretch/>
          </p:blipFill>
          <p:spPr>
            <a:xfrm>
              <a:off x="6394771" y="1643650"/>
              <a:ext cx="254485" cy="409925"/>
            </a:xfrm>
            <a:prstGeom prst="rect">
              <a:avLst/>
            </a:prstGeom>
            <a:noFill/>
            <a:ln>
              <a:noFill/>
            </a:ln>
          </p:spPr>
        </p:pic>
        <p:pic>
          <p:nvPicPr>
            <p:cNvPr id="326" name="Google Shape;326;p27"/>
            <p:cNvPicPr preferRelativeResize="0"/>
            <p:nvPr/>
          </p:nvPicPr>
          <p:blipFill rotWithShape="1">
            <a:blip r:embed="rId140">
              <a:alphaModFix/>
            </a:blip>
            <a:srcRect b="0" l="0" r="0" t="0"/>
            <a:stretch/>
          </p:blipFill>
          <p:spPr>
            <a:xfrm>
              <a:off x="6252598" y="1811312"/>
              <a:ext cx="800246" cy="424050"/>
            </a:xfrm>
            <a:prstGeom prst="rect">
              <a:avLst/>
            </a:prstGeom>
            <a:noFill/>
            <a:ln>
              <a:noFill/>
            </a:ln>
          </p:spPr>
        </p:pic>
        <p:sp>
          <p:nvSpPr>
            <p:cNvPr id="327" name="Google Shape;327;p27"/>
            <p:cNvSpPr/>
            <p:nvPr/>
          </p:nvSpPr>
          <p:spPr>
            <a:xfrm>
              <a:off x="6550539" y="2040643"/>
              <a:ext cx="360045" cy="173355"/>
            </a:xfrm>
            <a:custGeom>
              <a:rect b="b" l="l" r="r" t="t"/>
              <a:pathLst>
                <a:path extrusionOk="0" h="173355" w="360045">
                  <a:moveTo>
                    <a:pt x="350927" y="172890"/>
                  </a:moveTo>
                  <a:lnTo>
                    <a:pt x="0" y="76531"/>
                  </a:lnTo>
                  <a:lnTo>
                    <a:pt x="15227" y="0"/>
                  </a:lnTo>
                  <a:lnTo>
                    <a:pt x="359544" y="31995"/>
                  </a:lnTo>
                  <a:lnTo>
                    <a:pt x="350927" y="172890"/>
                  </a:lnTo>
                  <a:close/>
                </a:path>
              </a:pathLst>
            </a:custGeom>
            <a:solidFill>
              <a:srgbClr val="C57D4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28" name="Google Shape;328;p27"/>
            <p:cNvPicPr preferRelativeResize="0"/>
            <p:nvPr/>
          </p:nvPicPr>
          <p:blipFill rotWithShape="1">
            <a:blip r:embed="rId141">
              <a:alphaModFix/>
            </a:blip>
            <a:srcRect b="0" l="0" r="0" t="0"/>
            <a:stretch/>
          </p:blipFill>
          <p:spPr>
            <a:xfrm>
              <a:off x="6379545" y="1790175"/>
              <a:ext cx="232283" cy="252621"/>
            </a:xfrm>
            <a:prstGeom prst="rect">
              <a:avLst/>
            </a:prstGeom>
            <a:noFill/>
            <a:ln>
              <a:noFill/>
            </a:ln>
          </p:spPr>
        </p:pic>
        <p:sp>
          <p:nvSpPr>
            <p:cNvPr id="329" name="Google Shape;329;p27"/>
            <p:cNvSpPr/>
            <p:nvPr/>
          </p:nvSpPr>
          <p:spPr>
            <a:xfrm>
              <a:off x="6595878" y="1965911"/>
              <a:ext cx="28575" cy="29209"/>
            </a:xfrm>
            <a:custGeom>
              <a:rect b="b" l="l" r="r" t="t"/>
              <a:pathLst>
                <a:path extrusionOk="0" h="29210" w="28575">
                  <a:moveTo>
                    <a:pt x="11483" y="28727"/>
                  </a:moveTo>
                  <a:lnTo>
                    <a:pt x="5632" y="27709"/>
                  </a:lnTo>
                  <a:lnTo>
                    <a:pt x="3947" y="25109"/>
                  </a:lnTo>
                  <a:lnTo>
                    <a:pt x="1710" y="20263"/>
                  </a:lnTo>
                  <a:lnTo>
                    <a:pt x="0" y="14093"/>
                  </a:lnTo>
                  <a:lnTo>
                    <a:pt x="14043" y="0"/>
                  </a:lnTo>
                  <a:lnTo>
                    <a:pt x="28444" y="24367"/>
                  </a:lnTo>
                  <a:lnTo>
                    <a:pt x="26486" y="27193"/>
                  </a:lnTo>
                  <a:lnTo>
                    <a:pt x="11483" y="28727"/>
                  </a:lnTo>
                  <a:close/>
                </a:path>
              </a:pathLst>
            </a:custGeom>
            <a:solidFill>
              <a:srgbClr val="022D5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30" name="Google Shape;330;p27"/>
            <p:cNvSpPr/>
            <p:nvPr/>
          </p:nvSpPr>
          <p:spPr>
            <a:xfrm>
              <a:off x="6366554" y="1429218"/>
              <a:ext cx="133350" cy="396875"/>
            </a:xfrm>
            <a:custGeom>
              <a:rect b="b" l="l" r="r" t="t"/>
              <a:pathLst>
                <a:path extrusionOk="0" h="396875" w="133350">
                  <a:moveTo>
                    <a:pt x="18760" y="396679"/>
                  </a:moveTo>
                  <a:lnTo>
                    <a:pt x="16843" y="395903"/>
                  </a:lnTo>
                  <a:lnTo>
                    <a:pt x="9662" y="375762"/>
                  </a:lnTo>
                  <a:lnTo>
                    <a:pt x="0" y="330160"/>
                  </a:lnTo>
                  <a:lnTo>
                    <a:pt x="1364" y="279649"/>
                  </a:lnTo>
                  <a:lnTo>
                    <a:pt x="27269" y="244777"/>
                  </a:lnTo>
                  <a:lnTo>
                    <a:pt x="25035" y="210823"/>
                  </a:lnTo>
                  <a:lnTo>
                    <a:pt x="28162" y="169054"/>
                  </a:lnTo>
                  <a:lnTo>
                    <a:pt x="37876" y="123277"/>
                  </a:lnTo>
                  <a:lnTo>
                    <a:pt x="55401" y="77303"/>
                  </a:lnTo>
                  <a:lnTo>
                    <a:pt x="81964" y="34941"/>
                  </a:lnTo>
                  <a:lnTo>
                    <a:pt x="118787" y="0"/>
                  </a:lnTo>
                  <a:lnTo>
                    <a:pt x="117189" y="5477"/>
                  </a:lnTo>
                  <a:lnTo>
                    <a:pt x="107910" y="25621"/>
                  </a:lnTo>
                  <a:lnTo>
                    <a:pt x="105409" y="31540"/>
                  </a:lnTo>
                  <a:lnTo>
                    <a:pt x="73975" y="74071"/>
                  </a:lnTo>
                  <a:lnTo>
                    <a:pt x="54412" y="120280"/>
                  </a:lnTo>
                  <a:lnTo>
                    <a:pt x="44423" y="166275"/>
                  </a:lnTo>
                  <a:lnTo>
                    <a:pt x="41718" y="208169"/>
                  </a:lnTo>
                  <a:lnTo>
                    <a:pt x="44003" y="242071"/>
                  </a:lnTo>
                  <a:lnTo>
                    <a:pt x="86591" y="262403"/>
                  </a:lnTo>
                  <a:lnTo>
                    <a:pt x="114301" y="306519"/>
                  </a:lnTo>
                  <a:lnTo>
                    <a:pt x="129074" y="350940"/>
                  </a:lnTo>
                  <a:lnTo>
                    <a:pt x="132852" y="372190"/>
                  </a:lnTo>
                  <a:lnTo>
                    <a:pt x="128264" y="374124"/>
                  </a:lnTo>
                  <a:lnTo>
                    <a:pt x="119500" y="375842"/>
                  </a:lnTo>
                  <a:lnTo>
                    <a:pt x="110806" y="376735"/>
                  </a:lnTo>
                  <a:lnTo>
                    <a:pt x="106432" y="376198"/>
                  </a:lnTo>
                  <a:lnTo>
                    <a:pt x="103579" y="356209"/>
                  </a:lnTo>
                  <a:lnTo>
                    <a:pt x="94094" y="314836"/>
                  </a:lnTo>
                  <a:lnTo>
                    <a:pt x="74226" y="275615"/>
                  </a:lnTo>
                  <a:lnTo>
                    <a:pt x="40225" y="262083"/>
                  </a:lnTo>
                  <a:lnTo>
                    <a:pt x="18640" y="285106"/>
                  </a:lnTo>
                  <a:lnTo>
                    <a:pt x="21248" y="327436"/>
                  </a:lnTo>
                  <a:lnTo>
                    <a:pt x="33240" y="368593"/>
                  </a:lnTo>
                  <a:lnTo>
                    <a:pt x="39808" y="388098"/>
                  </a:lnTo>
                  <a:lnTo>
                    <a:pt x="38364" y="390544"/>
                  </a:lnTo>
                  <a:lnTo>
                    <a:pt x="18760" y="396679"/>
                  </a:lnTo>
                  <a:close/>
                </a:path>
              </a:pathLst>
            </a:custGeom>
            <a:solidFill>
              <a:srgbClr val="023C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1" name="Google Shape;331;p27"/>
            <p:cNvPicPr preferRelativeResize="0"/>
            <p:nvPr/>
          </p:nvPicPr>
          <p:blipFill rotWithShape="1">
            <a:blip r:embed="rId142">
              <a:alphaModFix/>
            </a:blip>
            <a:srcRect b="0" l="0" r="0" t="0"/>
            <a:stretch/>
          </p:blipFill>
          <p:spPr>
            <a:xfrm>
              <a:off x="6925336" y="1801988"/>
              <a:ext cx="136084" cy="128409"/>
            </a:xfrm>
            <a:prstGeom prst="rect">
              <a:avLst/>
            </a:prstGeom>
            <a:noFill/>
            <a:ln>
              <a:noFill/>
            </a:ln>
          </p:spPr>
        </p:pic>
        <p:sp>
          <p:nvSpPr>
            <p:cNvPr id="332" name="Google Shape;332;p27"/>
            <p:cNvSpPr/>
            <p:nvPr/>
          </p:nvSpPr>
          <p:spPr>
            <a:xfrm>
              <a:off x="6956075" y="1429220"/>
              <a:ext cx="85090" cy="408940"/>
            </a:xfrm>
            <a:custGeom>
              <a:rect b="b" l="l" r="r" t="t"/>
              <a:pathLst>
                <a:path extrusionOk="0" h="408939" w="85090">
                  <a:moveTo>
                    <a:pt x="41653" y="408738"/>
                  </a:moveTo>
                  <a:lnTo>
                    <a:pt x="35981" y="405397"/>
                  </a:lnTo>
                  <a:lnTo>
                    <a:pt x="33077" y="399204"/>
                  </a:lnTo>
                  <a:lnTo>
                    <a:pt x="33442" y="391922"/>
                  </a:lnTo>
                  <a:lnTo>
                    <a:pt x="35498" y="385009"/>
                  </a:lnTo>
                  <a:lnTo>
                    <a:pt x="38081" y="378522"/>
                  </a:lnTo>
                  <a:lnTo>
                    <a:pt x="47385" y="337213"/>
                  </a:lnTo>
                  <a:lnTo>
                    <a:pt x="54969" y="291778"/>
                  </a:lnTo>
                  <a:lnTo>
                    <a:pt x="61067" y="240064"/>
                  </a:lnTo>
                  <a:lnTo>
                    <a:pt x="63953" y="185920"/>
                  </a:lnTo>
                  <a:lnTo>
                    <a:pt x="61901" y="133193"/>
                  </a:lnTo>
                  <a:lnTo>
                    <a:pt x="53187" y="85734"/>
                  </a:lnTo>
                  <a:lnTo>
                    <a:pt x="36084" y="47392"/>
                  </a:lnTo>
                  <a:lnTo>
                    <a:pt x="8867" y="22014"/>
                  </a:lnTo>
                  <a:lnTo>
                    <a:pt x="5876" y="17456"/>
                  </a:lnTo>
                  <a:lnTo>
                    <a:pt x="1967" y="7631"/>
                  </a:lnTo>
                  <a:lnTo>
                    <a:pt x="0" y="0"/>
                  </a:lnTo>
                  <a:lnTo>
                    <a:pt x="32064" y="16577"/>
                  </a:lnTo>
                  <a:lnTo>
                    <a:pt x="55669" y="42450"/>
                  </a:lnTo>
                  <a:lnTo>
                    <a:pt x="71689" y="76312"/>
                  </a:lnTo>
                  <a:lnTo>
                    <a:pt x="80999" y="116858"/>
                  </a:lnTo>
                  <a:lnTo>
                    <a:pt x="84473" y="162783"/>
                  </a:lnTo>
                  <a:lnTo>
                    <a:pt x="82985" y="212783"/>
                  </a:lnTo>
                  <a:lnTo>
                    <a:pt x="77410" y="265553"/>
                  </a:lnTo>
                  <a:lnTo>
                    <a:pt x="68623" y="319788"/>
                  </a:lnTo>
                  <a:lnTo>
                    <a:pt x="57496" y="374183"/>
                  </a:lnTo>
                  <a:lnTo>
                    <a:pt x="57008" y="380274"/>
                  </a:lnTo>
                  <a:lnTo>
                    <a:pt x="56888" y="388574"/>
                  </a:lnTo>
                  <a:lnTo>
                    <a:pt x="56035" y="397309"/>
                  </a:lnTo>
                  <a:lnTo>
                    <a:pt x="53348" y="404703"/>
                  </a:lnTo>
                  <a:lnTo>
                    <a:pt x="48104" y="408688"/>
                  </a:lnTo>
                  <a:lnTo>
                    <a:pt x="41653" y="408738"/>
                  </a:lnTo>
                  <a:close/>
                </a:path>
              </a:pathLst>
            </a:custGeom>
            <a:solidFill>
              <a:srgbClr val="023C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3" name="Google Shape;333;p27"/>
            <p:cNvPicPr preferRelativeResize="0"/>
            <p:nvPr/>
          </p:nvPicPr>
          <p:blipFill rotWithShape="1">
            <a:blip r:embed="rId143">
              <a:alphaModFix/>
            </a:blip>
            <a:srcRect b="0" l="0" r="0" t="0"/>
            <a:stretch/>
          </p:blipFill>
          <p:spPr>
            <a:xfrm>
              <a:off x="6963426" y="1823015"/>
              <a:ext cx="77467" cy="73511"/>
            </a:xfrm>
            <a:prstGeom prst="rect">
              <a:avLst/>
            </a:prstGeom>
            <a:noFill/>
            <a:ln>
              <a:noFill/>
            </a:ln>
          </p:spPr>
        </p:pic>
        <p:pic>
          <p:nvPicPr>
            <p:cNvPr id="334" name="Google Shape;334;p27"/>
            <p:cNvPicPr preferRelativeResize="0"/>
            <p:nvPr/>
          </p:nvPicPr>
          <p:blipFill rotWithShape="1">
            <a:blip r:embed="rId144">
              <a:alphaModFix/>
            </a:blip>
            <a:srcRect b="0" l="0" r="0" t="0"/>
            <a:stretch/>
          </p:blipFill>
          <p:spPr>
            <a:xfrm>
              <a:off x="6789789" y="1376904"/>
              <a:ext cx="280731" cy="719202"/>
            </a:xfrm>
            <a:prstGeom prst="rect">
              <a:avLst/>
            </a:prstGeom>
            <a:noFill/>
            <a:ln>
              <a:noFill/>
            </a:ln>
          </p:spPr>
        </p:pic>
        <p:pic>
          <p:nvPicPr>
            <p:cNvPr id="335" name="Google Shape;335;p27"/>
            <p:cNvPicPr preferRelativeResize="0"/>
            <p:nvPr/>
          </p:nvPicPr>
          <p:blipFill rotWithShape="1">
            <a:blip r:embed="rId145">
              <a:alphaModFix/>
            </a:blip>
            <a:srcRect b="0" l="0" r="0" t="0"/>
            <a:stretch/>
          </p:blipFill>
          <p:spPr>
            <a:xfrm>
              <a:off x="6387876" y="1376813"/>
              <a:ext cx="270676" cy="721922"/>
            </a:xfrm>
            <a:prstGeom prst="rect">
              <a:avLst/>
            </a:prstGeom>
            <a:noFill/>
            <a:ln>
              <a:noFill/>
            </a:ln>
          </p:spPr>
        </p:pic>
        <p:sp>
          <p:nvSpPr>
            <p:cNvPr id="336" name="Google Shape;336;p27"/>
            <p:cNvSpPr/>
            <p:nvPr/>
          </p:nvSpPr>
          <p:spPr>
            <a:xfrm>
              <a:off x="6240545" y="1808523"/>
              <a:ext cx="352425" cy="318135"/>
            </a:xfrm>
            <a:custGeom>
              <a:rect b="b" l="l" r="r" t="t"/>
              <a:pathLst>
                <a:path extrusionOk="0" h="318135" w="352425">
                  <a:moveTo>
                    <a:pt x="337546" y="318092"/>
                  </a:moveTo>
                  <a:lnTo>
                    <a:pt x="329599" y="315550"/>
                  </a:lnTo>
                  <a:lnTo>
                    <a:pt x="309109" y="309915"/>
                  </a:lnTo>
                  <a:lnTo>
                    <a:pt x="281105" y="304175"/>
                  </a:lnTo>
                  <a:lnTo>
                    <a:pt x="250609" y="301315"/>
                  </a:lnTo>
                  <a:lnTo>
                    <a:pt x="209352" y="289554"/>
                  </a:lnTo>
                  <a:lnTo>
                    <a:pt x="172748" y="264417"/>
                  </a:lnTo>
                  <a:lnTo>
                    <a:pt x="146558" y="239422"/>
                  </a:lnTo>
                  <a:lnTo>
                    <a:pt x="136548" y="228087"/>
                  </a:lnTo>
                  <a:lnTo>
                    <a:pt x="115749" y="221994"/>
                  </a:lnTo>
                  <a:lnTo>
                    <a:pt x="94631" y="215195"/>
                  </a:lnTo>
                  <a:lnTo>
                    <a:pt x="71666" y="207383"/>
                  </a:lnTo>
                  <a:lnTo>
                    <a:pt x="42146" y="228190"/>
                  </a:lnTo>
                  <a:lnTo>
                    <a:pt x="24199" y="238872"/>
                  </a:lnTo>
                  <a:lnTo>
                    <a:pt x="14068" y="240532"/>
                  </a:lnTo>
                  <a:lnTo>
                    <a:pt x="7998" y="234275"/>
                  </a:lnTo>
                  <a:lnTo>
                    <a:pt x="35751" y="206886"/>
                  </a:lnTo>
                  <a:lnTo>
                    <a:pt x="80541" y="183670"/>
                  </a:lnTo>
                  <a:lnTo>
                    <a:pt x="102778" y="183497"/>
                  </a:lnTo>
                  <a:lnTo>
                    <a:pt x="131417" y="184176"/>
                  </a:lnTo>
                  <a:lnTo>
                    <a:pt x="69815" y="157515"/>
                  </a:lnTo>
                  <a:lnTo>
                    <a:pt x="50974" y="170740"/>
                  </a:lnTo>
                  <a:lnTo>
                    <a:pt x="30207" y="180943"/>
                  </a:lnTo>
                  <a:lnTo>
                    <a:pt x="11789" y="185006"/>
                  </a:lnTo>
                  <a:lnTo>
                    <a:pt x="0" y="179815"/>
                  </a:lnTo>
                  <a:lnTo>
                    <a:pt x="40624" y="142389"/>
                  </a:lnTo>
                  <a:lnTo>
                    <a:pt x="75852" y="130583"/>
                  </a:lnTo>
                  <a:lnTo>
                    <a:pt x="98383" y="132192"/>
                  </a:lnTo>
                  <a:lnTo>
                    <a:pt x="117496" y="135003"/>
                  </a:lnTo>
                  <a:lnTo>
                    <a:pt x="125561" y="136499"/>
                  </a:lnTo>
                  <a:lnTo>
                    <a:pt x="121380" y="133796"/>
                  </a:lnTo>
                  <a:lnTo>
                    <a:pt x="111580" y="126678"/>
                  </a:lnTo>
                  <a:lnTo>
                    <a:pt x="100271" y="116627"/>
                  </a:lnTo>
                  <a:lnTo>
                    <a:pt x="91568" y="105130"/>
                  </a:lnTo>
                  <a:lnTo>
                    <a:pt x="83652" y="107322"/>
                  </a:lnTo>
                  <a:lnTo>
                    <a:pt x="74548" y="107875"/>
                  </a:lnTo>
                  <a:lnTo>
                    <a:pt x="65149" y="107018"/>
                  </a:lnTo>
                  <a:lnTo>
                    <a:pt x="56346" y="104977"/>
                  </a:lnTo>
                  <a:lnTo>
                    <a:pt x="36346" y="115313"/>
                  </a:lnTo>
                  <a:lnTo>
                    <a:pt x="22140" y="121850"/>
                  </a:lnTo>
                  <a:lnTo>
                    <a:pt x="12666" y="123846"/>
                  </a:lnTo>
                  <a:lnTo>
                    <a:pt x="6858" y="120562"/>
                  </a:lnTo>
                  <a:lnTo>
                    <a:pt x="36576" y="85034"/>
                  </a:lnTo>
                  <a:lnTo>
                    <a:pt x="79055" y="75619"/>
                  </a:lnTo>
                  <a:lnTo>
                    <a:pt x="95623" y="74834"/>
                  </a:lnTo>
                  <a:lnTo>
                    <a:pt x="106600" y="76966"/>
                  </a:lnTo>
                  <a:lnTo>
                    <a:pt x="122116" y="86326"/>
                  </a:lnTo>
                  <a:lnTo>
                    <a:pt x="171461" y="114951"/>
                  </a:lnTo>
                  <a:lnTo>
                    <a:pt x="164101" y="108003"/>
                  </a:lnTo>
                  <a:lnTo>
                    <a:pt x="147281" y="91524"/>
                  </a:lnTo>
                  <a:lnTo>
                    <a:pt x="128887" y="72068"/>
                  </a:lnTo>
                  <a:lnTo>
                    <a:pt x="116811" y="56185"/>
                  </a:lnTo>
                  <a:lnTo>
                    <a:pt x="98298" y="40820"/>
                  </a:lnTo>
                  <a:lnTo>
                    <a:pt x="83362" y="24224"/>
                  </a:lnTo>
                  <a:lnTo>
                    <a:pt x="74673" y="9561"/>
                  </a:lnTo>
                  <a:lnTo>
                    <a:pt x="74896" y="0"/>
                  </a:lnTo>
                  <a:lnTo>
                    <a:pt x="123590" y="27674"/>
                  </a:lnTo>
                  <a:lnTo>
                    <a:pt x="155518" y="53470"/>
                  </a:lnTo>
                  <a:lnTo>
                    <a:pt x="187055" y="86253"/>
                  </a:lnTo>
                  <a:lnTo>
                    <a:pt x="207160" y="107787"/>
                  </a:lnTo>
                  <a:lnTo>
                    <a:pt x="229478" y="132400"/>
                  </a:lnTo>
                  <a:lnTo>
                    <a:pt x="274323" y="182309"/>
                  </a:lnTo>
                  <a:lnTo>
                    <a:pt x="308855" y="210020"/>
                  </a:lnTo>
                  <a:lnTo>
                    <a:pt x="352383" y="241121"/>
                  </a:lnTo>
                  <a:lnTo>
                    <a:pt x="337546" y="318092"/>
                  </a:lnTo>
                  <a:close/>
                </a:path>
              </a:pathLst>
            </a:custGeom>
            <a:solidFill>
              <a:srgbClr val="C57D4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7" name="Google Shape;337;p27"/>
            <p:cNvPicPr preferRelativeResize="0"/>
            <p:nvPr/>
          </p:nvPicPr>
          <p:blipFill rotWithShape="1">
            <a:blip r:embed="rId146">
              <a:alphaModFix/>
            </a:blip>
            <a:srcRect b="0" l="0" r="0" t="0"/>
            <a:stretch/>
          </p:blipFill>
          <p:spPr>
            <a:xfrm>
              <a:off x="6502467" y="2109961"/>
              <a:ext cx="319304" cy="92378"/>
            </a:xfrm>
            <a:prstGeom prst="rect">
              <a:avLst/>
            </a:prstGeom>
            <a:noFill/>
            <a:ln>
              <a:noFill/>
            </a:ln>
          </p:spPr>
        </p:pic>
        <p:pic>
          <p:nvPicPr>
            <p:cNvPr id="338" name="Google Shape;338;p27"/>
            <p:cNvPicPr preferRelativeResize="0"/>
            <p:nvPr/>
          </p:nvPicPr>
          <p:blipFill rotWithShape="1">
            <a:blip r:embed="rId147">
              <a:alphaModFix/>
            </a:blip>
            <a:srcRect b="0" l="0" r="0" t="0"/>
            <a:stretch/>
          </p:blipFill>
          <p:spPr>
            <a:xfrm>
              <a:off x="6314029" y="1812325"/>
              <a:ext cx="512888" cy="282030"/>
            </a:xfrm>
            <a:prstGeom prst="rect">
              <a:avLst/>
            </a:prstGeom>
            <a:noFill/>
            <a:ln>
              <a:noFill/>
            </a:ln>
          </p:spPr>
        </p:pic>
        <p:pic>
          <p:nvPicPr>
            <p:cNvPr id="339" name="Google Shape;339;p27"/>
            <p:cNvPicPr preferRelativeResize="0"/>
            <p:nvPr/>
          </p:nvPicPr>
          <p:blipFill rotWithShape="1">
            <a:blip r:embed="rId148">
              <a:alphaModFix/>
            </a:blip>
            <a:srcRect b="0" l="0" r="0" t="0"/>
            <a:stretch/>
          </p:blipFill>
          <p:spPr>
            <a:xfrm>
              <a:off x="6245683" y="1907052"/>
              <a:ext cx="156676" cy="86738"/>
            </a:xfrm>
            <a:prstGeom prst="rect">
              <a:avLst/>
            </a:prstGeom>
            <a:noFill/>
            <a:ln>
              <a:noFill/>
            </a:ln>
          </p:spPr>
        </p:pic>
        <p:pic>
          <p:nvPicPr>
            <p:cNvPr id="340" name="Google Shape;340;p27"/>
            <p:cNvPicPr preferRelativeResize="0"/>
            <p:nvPr/>
          </p:nvPicPr>
          <p:blipFill rotWithShape="1">
            <a:blip r:embed="rId149">
              <a:alphaModFix/>
            </a:blip>
            <a:srcRect b="0" l="0" r="0" t="0"/>
            <a:stretch/>
          </p:blipFill>
          <p:spPr>
            <a:xfrm>
              <a:off x="6255262" y="2009359"/>
              <a:ext cx="248047" cy="101016"/>
            </a:xfrm>
            <a:prstGeom prst="rect">
              <a:avLst/>
            </a:prstGeom>
            <a:noFill/>
            <a:ln>
              <a:noFill/>
            </a:ln>
          </p:spPr>
        </p:pic>
        <p:sp>
          <p:nvSpPr>
            <p:cNvPr id="341" name="Google Shape;341;p27"/>
            <p:cNvSpPr/>
            <p:nvPr/>
          </p:nvSpPr>
          <p:spPr>
            <a:xfrm>
              <a:off x="6232525" y="1799793"/>
              <a:ext cx="110489" cy="248285"/>
            </a:xfrm>
            <a:custGeom>
              <a:rect b="b" l="l" r="r" t="t"/>
              <a:pathLst>
                <a:path extrusionOk="0" h="248285" w="110489">
                  <a:moveTo>
                    <a:pt x="33743" y="171831"/>
                  </a:moveTo>
                  <a:lnTo>
                    <a:pt x="25476" y="168694"/>
                  </a:lnTo>
                  <a:lnTo>
                    <a:pt x="23888" y="169849"/>
                  </a:lnTo>
                  <a:lnTo>
                    <a:pt x="19138" y="173291"/>
                  </a:lnTo>
                  <a:lnTo>
                    <a:pt x="10693" y="179552"/>
                  </a:lnTo>
                  <a:lnTo>
                    <a:pt x="0" y="190055"/>
                  </a:lnTo>
                  <a:lnTo>
                    <a:pt x="9944" y="192341"/>
                  </a:lnTo>
                  <a:lnTo>
                    <a:pt x="13081" y="191681"/>
                  </a:lnTo>
                  <a:lnTo>
                    <a:pt x="16764" y="190093"/>
                  </a:lnTo>
                  <a:lnTo>
                    <a:pt x="33743" y="171831"/>
                  </a:lnTo>
                  <a:close/>
                </a:path>
                <a:path extrusionOk="0" h="248285" w="110489">
                  <a:moveTo>
                    <a:pt x="37947" y="106413"/>
                  </a:moveTo>
                  <a:lnTo>
                    <a:pt x="29667" y="103276"/>
                  </a:lnTo>
                  <a:lnTo>
                    <a:pt x="28092" y="104419"/>
                  </a:lnTo>
                  <a:lnTo>
                    <a:pt x="23329" y="107873"/>
                  </a:lnTo>
                  <a:lnTo>
                    <a:pt x="14897" y="114134"/>
                  </a:lnTo>
                  <a:lnTo>
                    <a:pt x="4191" y="124637"/>
                  </a:lnTo>
                  <a:lnTo>
                    <a:pt x="14135" y="126923"/>
                  </a:lnTo>
                  <a:lnTo>
                    <a:pt x="17272" y="126263"/>
                  </a:lnTo>
                  <a:lnTo>
                    <a:pt x="20955" y="124675"/>
                  </a:lnTo>
                  <a:lnTo>
                    <a:pt x="37947" y="106413"/>
                  </a:lnTo>
                  <a:close/>
                </a:path>
                <a:path extrusionOk="0" h="248285" w="110489">
                  <a:moveTo>
                    <a:pt x="40081" y="229717"/>
                  </a:moveTo>
                  <a:lnTo>
                    <a:pt x="32689" y="226910"/>
                  </a:lnTo>
                  <a:lnTo>
                    <a:pt x="31280" y="227939"/>
                  </a:lnTo>
                  <a:lnTo>
                    <a:pt x="27051" y="231013"/>
                  </a:lnTo>
                  <a:lnTo>
                    <a:pt x="19507" y="236601"/>
                  </a:lnTo>
                  <a:lnTo>
                    <a:pt x="9956" y="245973"/>
                  </a:lnTo>
                  <a:lnTo>
                    <a:pt x="18846" y="248005"/>
                  </a:lnTo>
                  <a:lnTo>
                    <a:pt x="21640" y="247421"/>
                  </a:lnTo>
                  <a:lnTo>
                    <a:pt x="24917" y="245999"/>
                  </a:lnTo>
                  <a:lnTo>
                    <a:pt x="40081" y="229717"/>
                  </a:lnTo>
                  <a:close/>
                </a:path>
                <a:path extrusionOk="0" h="248285" w="110489">
                  <a:moveTo>
                    <a:pt x="110185" y="20764"/>
                  </a:moveTo>
                  <a:lnTo>
                    <a:pt x="108750" y="19456"/>
                  </a:lnTo>
                  <a:lnTo>
                    <a:pt x="104470" y="15506"/>
                  </a:lnTo>
                  <a:lnTo>
                    <a:pt x="96697" y="8521"/>
                  </a:lnTo>
                  <a:lnTo>
                    <a:pt x="84137" y="0"/>
                  </a:lnTo>
                  <a:lnTo>
                    <a:pt x="83096" y="9575"/>
                  </a:lnTo>
                  <a:lnTo>
                    <a:pt x="84213" y="12395"/>
                  </a:lnTo>
                  <a:lnTo>
                    <a:pt x="86398" y="15595"/>
                  </a:lnTo>
                  <a:lnTo>
                    <a:pt x="108000" y="28892"/>
                  </a:lnTo>
                  <a:lnTo>
                    <a:pt x="110185" y="20764"/>
                  </a:lnTo>
                  <a:close/>
                </a:path>
              </a:pathLst>
            </a:custGeom>
            <a:solidFill>
              <a:srgbClr val="D49B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42" name="Google Shape;342;p27"/>
            <p:cNvPicPr preferRelativeResize="0"/>
            <p:nvPr/>
          </p:nvPicPr>
          <p:blipFill rotWithShape="1">
            <a:blip r:embed="rId150">
              <a:alphaModFix/>
            </a:blip>
            <a:srcRect b="0" l="0" r="0" t="0"/>
            <a:stretch/>
          </p:blipFill>
          <p:spPr>
            <a:xfrm>
              <a:off x="6622770" y="2044852"/>
              <a:ext cx="47599" cy="112241"/>
            </a:xfrm>
            <a:prstGeom prst="rect">
              <a:avLst/>
            </a:prstGeom>
            <a:noFill/>
            <a:ln>
              <a:noFill/>
            </a:ln>
          </p:spPr>
        </p:pic>
        <p:sp>
          <p:nvSpPr>
            <p:cNvPr id="343" name="Google Shape;343;p27"/>
            <p:cNvSpPr/>
            <p:nvPr/>
          </p:nvSpPr>
          <p:spPr>
            <a:xfrm>
              <a:off x="6634115" y="1503380"/>
              <a:ext cx="613410" cy="758190"/>
            </a:xfrm>
            <a:custGeom>
              <a:rect b="b" l="l" r="r" t="t"/>
              <a:pathLst>
                <a:path extrusionOk="0" h="758189" w="613409">
                  <a:moveTo>
                    <a:pt x="558037" y="757690"/>
                  </a:moveTo>
                  <a:lnTo>
                    <a:pt x="516175" y="756920"/>
                  </a:lnTo>
                  <a:lnTo>
                    <a:pt x="463477" y="753076"/>
                  </a:lnTo>
                  <a:lnTo>
                    <a:pt x="402964" y="746793"/>
                  </a:lnTo>
                  <a:lnTo>
                    <a:pt x="337656" y="738707"/>
                  </a:lnTo>
                  <a:lnTo>
                    <a:pt x="270573" y="729454"/>
                  </a:lnTo>
                  <a:lnTo>
                    <a:pt x="204740" y="719671"/>
                  </a:lnTo>
                  <a:lnTo>
                    <a:pt x="143173" y="709994"/>
                  </a:lnTo>
                  <a:lnTo>
                    <a:pt x="88894" y="701058"/>
                  </a:lnTo>
                  <a:lnTo>
                    <a:pt x="44926" y="693501"/>
                  </a:lnTo>
                  <a:lnTo>
                    <a:pt x="0" y="685065"/>
                  </a:lnTo>
                  <a:lnTo>
                    <a:pt x="16426" y="527928"/>
                  </a:lnTo>
                  <a:lnTo>
                    <a:pt x="201515" y="541496"/>
                  </a:lnTo>
                  <a:lnTo>
                    <a:pt x="335441" y="550881"/>
                  </a:lnTo>
                  <a:lnTo>
                    <a:pt x="410344" y="555269"/>
                  </a:lnTo>
                  <a:lnTo>
                    <a:pt x="427760" y="508248"/>
                  </a:lnTo>
                  <a:lnTo>
                    <a:pt x="435208" y="404538"/>
                  </a:lnTo>
                  <a:lnTo>
                    <a:pt x="436719" y="300778"/>
                  </a:lnTo>
                  <a:lnTo>
                    <a:pt x="436327" y="253605"/>
                  </a:lnTo>
                  <a:lnTo>
                    <a:pt x="436444" y="193556"/>
                  </a:lnTo>
                  <a:lnTo>
                    <a:pt x="437319" y="151173"/>
                  </a:lnTo>
                  <a:lnTo>
                    <a:pt x="449342" y="104537"/>
                  </a:lnTo>
                  <a:lnTo>
                    <a:pt x="471412" y="55880"/>
                  </a:lnTo>
                  <a:lnTo>
                    <a:pt x="502397" y="11682"/>
                  </a:lnTo>
                  <a:lnTo>
                    <a:pt x="539094" y="0"/>
                  </a:lnTo>
                  <a:lnTo>
                    <a:pt x="557613" y="12212"/>
                  </a:lnTo>
                  <a:lnTo>
                    <a:pt x="579720" y="74289"/>
                  </a:lnTo>
                  <a:lnTo>
                    <a:pt x="590832" y="164422"/>
                  </a:lnTo>
                  <a:lnTo>
                    <a:pt x="594062" y="221526"/>
                  </a:lnTo>
                  <a:lnTo>
                    <a:pt x="597123" y="287205"/>
                  </a:lnTo>
                  <a:lnTo>
                    <a:pt x="599024" y="377366"/>
                  </a:lnTo>
                  <a:lnTo>
                    <a:pt x="599498" y="405565"/>
                  </a:lnTo>
                  <a:lnTo>
                    <a:pt x="607373" y="512399"/>
                  </a:lnTo>
                  <a:lnTo>
                    <a:pt x="611284" y="577365"/>
                  </a:lnTo>
                  <a:lnTo>
                    <a:pt x="612852" y="640917"/>
                  </a:lnTo>
                  <a:lnTo>
                    <a:pt x="610331" y="696221"/>
                  </a:lnTo>
                  <a:lnTo>
                    <a:pt x="601977" y="736443"/>
                  </a:lnTo>
                  <a:lnTo>
                    <a:pt x="586042" y="754748"/>
                  </a:lnTo>
                  <a:lnTo>
                    <a:pt x="558037" y="757690"/>
                  </a:lnTo>
                  <a:close/>
                </a:path>
              </a:pathLst>
            </a:custGeom>
            <a:solidFill>
              <a:srgbClr val="F1F0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44" name="Google Shape;344;p27"/>
            <p:cNvPicPr preferRelativeResize="0"/>
            <p:nvPr/>
          </p:nvPicPr>
          <p:blipFill rotWithShape="1">
            <a:blip r:embed="rId151">
              <a:alphaModFix/>
            </a:blip>
            <a:srcRect b="0" l="0" r="0" t="0"/>
            <a:stretch/>
          </p:blipFill>
          <p:spPr>
            <a:xfrm>
              <a:off x="6984140" y="1877778"/>
              <a:ext cx="164623" cy="218423"/>
            </a:xfrm>
            <a:prstGeom prst="rect">
              <a:avLst/>
            </a:prstGeom>
            <a:noFill/>
            <a:ln>
              <a:noFill/>
            </a:ln>
          </p:spPr>
        </p:pic>
        <p:pic>
          <p:nvPicPr>
            <p:cNvPr id="345" name="Google Shape;345;p27"/>
            <p:cNvPicPr preferRelativeResize="0"/>
            <p:nvPr/>
          </p:nvPicPr>
          <p:blipFill rotWithShape="1">
            <a:blip r:embed="rId152">
              <a:alphaModFix/>
            </a:blip>
            <a:srcRect b="0" l="0" r="0" t="0"/>
            <a:stretch/>
          </p:blipFill>
          <p:spPr>
            <a:xfrm>
              <a:off x="6999361" y="1873880"/>
              <a:ext cx="95922" cy="136065"/>
            </a:xfrm>
            <a:prstGeom prst="rect">
              <a:avLst/>
            </a:prstGeom>
            <a:noFill/>
            <a:ln>
              <a:noFill/>
            </a:ln>
          </p:spPr>
        </p:pic>
        <p:pic>
          <p:nvPicPr>
            <p:cNvPr id="346" name="Google Shape;346;p27"/>
            <p:cNvPicPr preferRelativeResize="0"/>
            <p:nvPr/>
          </p:nvPicPr>
          <p:blipFill rotWithShape="1">
            <a:blip r:embed="rId153">
              <a:alphaModFix/>
            </a:blip>
            <a:srcRect b="0" l="0" r="0" t="0"/>
            <a:stretch/>
          </p:blipFill>
          <p:spPr>
            <a:xfrm>
              <a:off x="6972444" y="1894897"/>
              <a:ext cx="153705" cy="150499"/>
            </a:xfrm>
            <a:prstGeom prst="rect">
              <a:avLst/>
            </a:prstGeom>
            <a:noFill/>
            <a:ln>
              <a:noFill/>
            </a:ln>
          </p:spPr>
        </p:pic>
        <p:sp>
          <p:nvSpPr>
            <p:cNvPr id="347" name="Google Shape;347;p27"/>
            <p:cNvSpPr/>
            <p:nvPr/>
          </p:nvSpPr>
          <p:spPr>
            <a:xfrm>
              <a:off x="7070356" y="1871141"/>
              <a:ext cx="44450" cy="132715"/>
            </a:xfrm>
            <a:custGeom>
              <a:rect b="b" l="l" r="r" t="t"/>
              <a:pathLst>
                <a:path extrusionOk="0" h="132714" w="44450">
                  <a:moveTo>
                    <a:pt x="19011" y="7467"/>
                  </a:moveTo>
                  <a:lnTo>
                    <a:pt x="15798" y="0"/>
                  </a:lnTo>
                  <a:lnTo>
                    <a:pt x="7797" y="9588"/>
                  </a:lnTo>
                  <a:lnTo>
                    <a:pt x="3289" y="16903"/>
                  </a:lnTo>
                  <a:lnTo>
                    <a:pt x="825" y="21018"/>
                  </a:lnTo>
                  <a:lnTo>
                    <a:pt x="0" y="22390"/>
                  </a:lnTo>
                  <a:lnTo>
                    <a:pt x="3771" y="28448"/>
                  </a:lnTo>
                  <a:lnTo>
                    <a:pt x="17843" y="13030"/>
                  </a:lnTo>
                  <a:lnTo>
                    <a:pt x="18808" y="9982"/>
                  </a:lnTo>
                  <a:lnTo>
                    <a:pt x="19011" y="7467"/>
                  </a:lnTo>
                  <a:close/>
                </a:path>
                <a:path extrusionOk="0" h="132714" w="44450">
                  <a:moveTo>
                    <a:pt x="29337" y="123596"/>
                  </a:moveTo>
                  <a:lnTo>
                    <a:pt x="29006" y="115049"/>
                  </a:lnTo>
                  <a:lnTo>
                    <a:pt x="17741" y="118427"/>
                  </a:lnTo>
                  <a:lnTo>
                    <a:pt x="10680" y="121996"/>
                  </a:lnTo>
                  <a:lnTo>
                    <a:pt x="6756" y="124040"/>
                  </a:lnTo>
                  <a:lnTo>
                    <a:pt x="5473" y="124726"/>
                  </a:lnTo>
                  <a:lnTo>
                    <a:pt x="6832" y="132384"/>
                  </a:lnTo>
                  <a:lnTo>
                    <a:pt x="26162" y="127723"/>
                  </a:lnTo>
                  <a:lnTo>
                    <a:pt x="28206" y="125666"/>
                  </a:lnTo>
                  <a:lnTo>
                    <a:pt x="29337" y="123596"/>
                  </a:lnTo>
                  <a:close/>
                </a:path>
                <a:path extrusionOk="0" h="132714" w="44450">
                  <a:moveTo>
                    <a:pt x="43992" y="56984"/>
                  </a:moveTo>
                  <a:lnTo>
                    <a:pt x="32740" y="63068"/>
                  </a:lnTo>
                  <a:lnTo>
                    <a:pt x="25615" y="68249"/>
                  </a:lnTo>
                  <a:lnTo>
                    <a:pt x="21678" y="71183"/>
                  </a:lnTo>
                  <a:lnTo>
                    <a:pt x="20370" y="72161"/>
                  </a:lnTo>
                  <a:lnTo>
                    <a:pt x="21437" y="79095"/>
                  </a:lnTo>
                  <a:lnTo>
                    <a:pt x="40652" y="69786"/>
                  </a:lnTo>
                  <a:lnTo>
                    <a:pt x="42760" y="67297"/>
                  </a:lnTo>
                  <a:lnTo>
                    <a:pt x="43980" y="65049"/>
                  </a:lnTo>
                  <a:lnTo>
                    <a:pt x="43992" y="56984"/>
                  </a:lnTo>
                  <a:close/>
                </a:path>
              </a:pathLst>
            </a:custGeom>
            <a:solidFill>
              <a:srgbClr val="D49B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48" name="Google Shape;348;p27"/>
            <p:cNvPicPr preferRelativeResize="0"/>
            <p:nvPr/>
          </p:nvPicPr>
          <p:blipFill rotWithShape="1">
            <a:blip r:embed="rId154">
              <a:alphaModFix/>
            </a:blip>
            <a:srcRect b="0" l="0" r="0" t="0"/>
            <a:stretch/>
          </p:blipFill>
          <p:spPr>
            <a:xfrm>
              <a:off x="7098690" y="1522112"/>
              <a:ext cx="128122" cy="416540"/>
            </a:xfrm>
            <a:prstGeom prst="rect">
              <a:avLst/>
            </a:prstGeom>
            <a:noFill/>
            <a:ln>
              <a:noFill/>
            </a:ln>
          </p:spPr>
        </p:pic>
        <p:pic>
          <p:nvPicPr>
            <p:cNvPr id="349" name="Google Shape;349;p27"/>
            <p:cNvPicPr preferRelativeResize="0"/>
            <p:nvPr/>
          </p:nvPicPr>
          <p:blipFill rotWithShape="1">
            <a:blip r:embed="rId155">
              <a:alphaModFix/>
            </a:blip>
            <a:srcRect b="0" l="0" r="0" t="0"/>
            <a:stretch/>
          </p:blipFill>
          <p:spPr>
            <a:xfrm>
              <a:off x="6645134" y="2024090"/>
              <a:ext cx="603892" cy="240384"/>
            </a:xfrm>
            <a:prstGeom prst="rect">
              <a:avLst/>
            </a:prstGeom>
            <a:noFill/>
            <a:ln>
              <a:noFill/>
            </a:ln>
          </p:spPr>
        </p:pic>
        <p:pic>
          <p:nvPicPr>
            <p:cNvPr id="350" name="Google Shape;350;p27"/>
            <p:cNvPicPr preferRelativeResize="0"/>
            <p:nvPr/>
          </p:nvPicPr>
          <p:blipFill rotWithShape="1">
            <a:blip r:embed="rId156">
              <a:alphaModFix/>
            </a:blip>
            <a:srcRect b="0" l="0" r="0" t="0"/>
            <a:stretch/>
          </p:blipFill>
          <p:spPr>
            <a:xfrm>
              <a:off x="6246703" y="2078410"/>
              <a:ext cx="252575" cy="225156"/>
            </a:xfrm>
            <a:prstGeom prst="rect">
              <a:avLst/>
            </a:prstGeom>
            <a:noFill/>
            <a:ln>
              <a:noFill/>
            </a:ln>
          </p:spPr>
        </p:pic>
        <p:sp>
          <p:nvSpPr>
            <p:cNvPr id="351" name="Google Shape;351;p27"/>
            <p:cNvSpPr/>
            <p:nvPr/>
          </p:nvSpPr>
          <p:spPr>
            <a:xfrm>
              <a:off x="6487747" y="751004"/>
              <a:ext cx="486409" cy="629285"/>
            </a:xfrm>
            <a:custGeom>
              <a:rect b="b" l="l" r="r" t="t"/>
              <a:pathLst>
                <a:path extrusionOk="0" h="629285" w="486409">
                  <a:moveTo>
                    <a:pt x="230780" y="628994"/>
                  </a:moveTo>
                  <a:lnTo>
                    <a:pt x="199863" y="622011"/>
                  </a:lnTo>
                  <a:lnTo>
                    <a:pt x="158147" y="594815"/>
                  </a:lnTo>
                  <a:lnTo>
                    <a:pt x="125153" y="566019"/>
                  </a:lnTo>
                  <a:lnTo>
                    <a:pt x="110688" y="554395"/>
                  </a:lnTo>
                  <a:lnTo>
                    <a:pt x="69602" y="522643"/>
                  </a:lnTo>
                  <a:lnTo>
                    <a:pt x="34758" y="486930"/>
                  </a:lnTo>
                  <a:lnTo>
                    <a:pt x="9602" y="440176"/>
                  </a:lnTo>
                  <a:lnTo>
                    <a:pt x="0" y="391003"/>
                  </a:lnTo>
                  <a:lnTo>
                    <a:pt x="211" y="337478"/>
                  </a:lnTo>
                  <a:lnTo>
                    <a:pt x="4504" y="277664"/>
                  </a:lnTo>
                  <a:lnTo>
                    <a:pt x="9420" y="228299"/>
                  </a:lnTo>
                  <a:lnTo>
                    <a:pt x="17458" y="182971"/>
                  </a:lnTo>
                  <a:lnTo>
                    <a:pt x="29263" y="141966"/>
                  </a:lnTo>
                  <a:lnTo>
                    <a:pt x="45479" y="105570"/>
                  </a:lnTo>
                  <a:lnTo>
                    <a:pt x="93712" y="47749"/>
                  </a:lnTo>
                  <a:lnTo>
                    <a:pt x="127020" y="26896"/>
                  </a:lnTo>
                  <a:lnTo>
                    <a:pt x="167310" y="11796"/>
                  </a:lnTo>
                  <a:lnTo>
                    <a:pt x="215230" y="2735"/>
                  </a:lnTo>
                  <a:lnTo>
                    <a:pt x="271420" y="0"/>
                  </a:lnTo>
                  <a:lnTo>
                    <a:pt x="314447" y="6053"/>
                  </a:lnTo>
                  <a:lnTo>
                    <a:pt x="352131" y="22826"/>
                  </a:lnTo>
                  <a:lnTo>
                    <a:pt x="384699" y="48726"/>
                  </a:lnTo>
                  <a:lnTo>
                    <a:pt x="412375" y="82159"/>
                  </a:lnTo>
                  <a:lnTo>
                    <a:pt x="435387" y="121533"/>
                  </a:lnTo>
                  <a:lnTo>
                    <a:pt x="453956" y="165256"/>
                  </a:lnTo>
                  <a:lnTo>
                    <a:pt x="468312" y="211733"/>
                  </a:lnTo>
                  <a:lnTo>
                    <a:pt x="478678" y="259373"/>
                  </a:lnTo>
                  <a:lnTo>
                    <a:pt x="485282" y="306583"/>
                  </a:lnTo>
                  <a:lnTo>
                    <a:pt x="486055" y="369505"/>
                  </a:lnTo>
                  <a:lnTo>
                    <a:pt x="475521" y="421304"/>
                  </a:lnTo>
                  <a:lnTo>
                    <a:pt x="455859" y="464355"/>
                  </a:lnTo>
                  <a:lnTo>
                    <a:pt x="429241" y="501032"/>
                  </a:lnTo>
                  <a:lnTo>
                    <a:pt x="397847" y="533709"/>
                  </a:lnTo>
                  <a:lnTo>
                    <a:pt x="315570" y="604420"/>
                  </a:lnTo>
                  <a:lnTo>
                    <a:pt x="277649" y="622475"/>
                  </a:lnTo>
                  <a:lnTo>
                    <a:pt x="230780" y="628994"/>
                  </a:lnTo>
                  <a:close/>
                </a:path>
              </a:pathLst>
            </a:custGeom>
            <a:solidFill>
              <a:srgbClr val="C57D4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52" name="Google Shape;352;p27"/>
            <p:cNvPicPr preferRelativeResize="0"/>
            <p:nvPr/>
          </p:nvPicPr>
          <p:blipFill rotWithShape="1">
            <a:blip r:embed="rId157">
              <a:alphaModFix/>
            </a:blip>
            <a:srcRect b="0" l="0" r="0" t="0"/>
            <a:stretch/>
          </p:blipFill>
          <p:spPr>
            <a:xfrm>
              <a:off x="6446339" y="981477"/>
              <a:ext cx="570511" cy="278475"/>
            </a:xfrm>
            <a:prstGeom prst="rect">
              <a:avLst/>
            </a:prstGeom>
            <a:noFill/>
            <a:ln>
              <a:noFill/>
            </a:ln>
          </p:spPr>
        </p:pic>
        <p:pic>
          <p:nvPicPr>
            <p:cNvPr id="353" name="Google Shape;353;p27"/>
            <p:cNvPicPr preferRelativeResize="0"/>
            <p:nvPr/>
          </p:nvPicPr>
          <p:blipFill rotWithShape="1">
            <a:blip r:embed="rId158">
              <a:alphaModFix/>
            </a:blip>
            <a:srcRect b="0" l="0" r="0" t="0"/>
            <a:stretch/>
          </p:blipFill>
          <p:spPr>
            <a:xfrm>
              <a:off x="6487073" y="745641"/>
              <a:ext cx="488489" cy="598306"/>
            </a:xfrm>
            <a:prstGeom prst="rect">
              <a:avLst/>
            </a:prstGeom>
            <a:noFill/>
            <a:ln>
              <a:noFill/>
            </a:ln>
          </p:spPr>
        </p:pic>
        <p:pic>
          <p:nvPicPr>
            <p:cNvPr id="354" name="Google Shape;354;p27"/>
            <p:cNvPicPr preferRelativeResize="0"/>
            <p:nvPr/>
          </p:nvPicPr>
          <p:blipFill rotWithShape="1">
            <a:blip r:embed="rId159">
              <a:alphaModFix/>
            </a:blip>
            <a:srcRect b="0" l="0" r="0" t="0"/>
            <a:stretch/>
          </p:blipFill>
          <p:spPr>
            <a:xfrm>
              <a:off x="6788654" y="1044514"/>
              <a:ext cx="134592" cy="68219"/>
            </a:xfrm>
            <a:prstGeom prst="rect">
              <a:avLst/>
            </a:prstGeom>
            <a:noFill/>
            <a:ln>
              <a:noFill/>
            </a:ln>
          </p:spPr>
        </p:pic>
        <p:pic>
          <p:nvPicPr>
            <p:cNvPr id="355" name="Google Shape;355;p27"/>
            <p:cNvPicPr preferRelativeResize="0"/>
            <p:nvPr/>
          </p:nvPicPr>
          <p:blipFill rotWithShape="1">
            <a:blip r:embed="rId160">
              <a:alphaModFix/>
            </a:blip>
            <a:srcRect b="0" l="0" r="0" t="0"/>
            <a:stretch/>
          </p:blipFill>
          <p:spPr>
            <a:xfrm>
              <a:off x="6608065" y="1216681"/>
              <a:ext cx="244744" cy="169786"/>
            </a:xfrm>
            <a:prstGeom prst="rect">
              <a:avLst/>
            </a:prstGeom>
            <a:noFill/>
            <a:ln>
              <a:noFill/>
            </a:ln>
          </p:spPr>
        </p:pic>
        <p:pic>
          <p:nvPicPr>
            <p:cNvPr id="356" name="Google Shape;356;p27"/>
            <p:cNvPicPr preferRelativeResize="0"/>
            <p:nvPr/>
          </p:nvPicPr>
          <p:blipFill rotWithShape="1">
            <a:blip r:embed="rId161">
              <a:alphaModFix/>
            </a:blip>
            <a:srcRect b="0" l="0" r="0" t="0"/>
            <a:stretch/>
          </p:blipFill>
          <p:spPr>
            <a:xfrm>
              <a:off x="6813232" y="1050736"/>
              <a:ext cx="103287" cy="49706"/>
            </a:xfrm>
            <a:prstGeom prst="rect">
              <a:avLst/>
            </a:prstGeom>
            <a:noFill/>
            <a:ln>
              <a:noFill/>
            </a:ln>
          </p:spPr>
        </p:pic>
        <p:sp>
          <p:nvSpPr>
            <p:cNvPr id="357" name="Google Shape;357;p27"/>
            <p:cNvSpPr/>
            <p:nvPr/>
          </p:nvSpPr>
          <p:spPr>
            <a:xfrm>
              <a:off x="6844131" y="1067066"/>
              <a:ext cx="38735" cy="29209"/>
            </a:xfrm>
            <a:custGeom>
              <a:rect b="b" l="l" r="r" t="t"/>
              <a:pathLst>
                <a:path extrusionOk="0" h="29209" w="38734">
                  <a:moveTo>
                    <a:pt x="14922" y="7302"/>
                  </a:moveTo>
                  <a:lnTo>
                    <a:pt x="13627" y="3263"/>
                  </a:lnTo>
                  <a:lnTo>
                    <a:pt x="7213" y="0"/>
                  </a:lnTo>
                  <a:lnTo>
                    <a:pt x="3263" y="1397"/>
                  </a:lnTo>
                  <a:lnTo>
                    <a:pt x="0" y="8077"/>
                  </a:lnTo>
                  <a:lnTo>
                    <a:pt x="1257" y="12115"/>
                  </a:lnTo>
                  <a:lnTo>
                    <a:pt x="7721" y="15367"/>
                  </a:lnTo>
                  <a:lnTo>
                    <a:pt x="11671" y="13995"/>
                  </a:lnTo>
                  <a:lnTo>
                    <a:pt x="13284" y="10642"/>
                  </a:lnTo>
                  <a:lnTo>
                    <a:pt x="14922" y="7302"/>
                  </a:lnTo>
                  <a:close/>
                </a:path>
                <a:path extrusionOk="0" h="29209" w="38734">
                  <a:moveTo>
                    <a:pt x="38646" y="18173"/>
                  </a:moveTo>
                  <a:lnTo>
                    <a:pt x="36842" y="12865"/>
                  </a:lnTo>
                  <a:lnTo>
                    <a:pt x="32346" y="10680"/>
                  </a:lnTo>
                  <a:lnTo>
                    <a:pt x="27901" y="8470"/>
                  </a:lnTo>
                  <a:lnTo>
                    <a:pt x="22479" y="10236"/>
                  </a:lnTo>
                  <a:lnTo>
                    <a:pt x="18021" y="18961"/>
                  </a:lnTo>
                  <a:lnTo>
                    <a:pt x="19862" y="24244"/>
                  </a:lnTo>
                  <a:lnTo>
                    <a:pt x="28803" y="28638"/>
                  </a:lnTo>
                  <a:lnTo>
                    <a:pt x="34213" y="26873"/>
                  </a:lnTo>
                  <a:lnTo>
                    <a:pt x="36449" y="22517"/>
                  </a:lnTo>
                  <a:lnTo>
                    <a:pt x="38646" y="18173"/>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58" name="Google Shape;358;p27"/>
            <p:cNvPicPr preferRelativeResize="0"/>
            <p:nvPr/>
          </p:nvPicPr>
          <p:blipFill rotWithShape="1">
            <a:blip r:embed="rId162">
              <a:alphaModFix/>
            </a:blip>
            <a:srcRect b="0" l="0" r="0" t="0"/>
            <a:stretch/>
          </p:blipFill>
          <p:spPr>
            <a:xfrm>
              <a:off x="6788653" y="1025465"/>
              <a:ext cx="150806" cy="87157"/>
            </a:xfrm>
            <a:prstGeom prst="rect">
              <a:avLst/>
            </a:prstGeom>
            <a:noFill/>
            <a:ln>
              <a:noFill/>
            </a:ln>
          </p:spPr>
        </p:pic>
        <p:sp>
          <p:nvSpPr>
            <p:cNvPr id="359" name="Google Shape;359;p27"/>
            <p:cNvSpPr/>
            <p:nvPr/>
          </p:nvSpPr>
          <p:spPr>
            <a:xfrm>
              <a:off x="6788654" y="1053149"/>
              <a:ext cx="126364" cy="44450"/>
            </a:xfrm>
            <a:custGeom>
              <a:rect b="b" l="l" r="r" t="t"/>
              <a:pathLst>
                <a:path extrusionOk="0" h="44450" w="126365">
                  <a:moveTo>
                    <a:pt x="0" y="44429"/>
                  </a:moveTo>
                  <a:lnTo>
                    <a:pt x="2791" y="38065"/>
                  </a:lnTo>
                  <a:lnTo>
                    <a:pt x="12001" y="23755"/>
                  </a:lnTo>
                  <a:lnTo>
                    <a:pt x="28873" y="8675"/>
                  </a:lnTo>
                  <a:lnTo>
                    <a:pt x="54658" y="0"/>
                  </a:lnTo>
                  <a:lnTo>
                    <a:pt x="88901" y="1605"/>
                  </a:lnTo>
                  <a:lnTo>
                    <a:pt x="110787" y="10510"/>
                  </a:lnTo>
                  <a:lnTo>
                    <a:pt x="122394" y="20448"/>
                  </a:lnTo>
                  <a:lnTo>
                    <a:pt x="125801" y="25153"/>
                  </a:lnTo>
                  <a:lnTo>
                    <a:pt x="113622" y="16946"/>
                  </a:lnTo>
                  <a:lnTo>
                    <a:pt x="97679" y="9398"/>
                  </a:lnTo>
                  <a:lnTo>
                    <a:pt x="78449" y="4378"/>
                  </a:lnTo>
                  <a:lnTo>
                    <a:pt x="56412" y="3751"/>
                  </a:lnTo>
                  <a:lnTo>
                    <a:pt x="34499" y="11342"/>
                  </a:lnTo>
                  <a:lnTo>
                    <a:pt x="16562" y="25188"/>
                  </a:lnTo>
                  <a:lnTo>
                    <a:pt x="4447" y="38485"/>
                  </a:lnTo>
                  <a:lnTo>
                    <a:pt x="0" y="44429"/>
                  </a:lnTo>
                  <a:close/>
                </a:path>
              </a:pathLst>
            </a:custGeom>
            <a:solidFill>
              <a:srgbClr val="381B1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0" name="Google Shape;360;p27"/>
            <p:cNvPicPr preferRelativeResize="0"/>
            <p:nvPr/>
          </p:nvPicPr>
          <p:blipFill rotWithShape="1">
            <a:blip r:embed="rId163">
              <a:alphaModFix/>
            </a:blip>
            <a:srcRect b="0" l="0" r="0" t="0"/>
            <a:stretch/>
          </p:blipFill>
          <p:spPr>
            <a:xfrm>
              <a:off x="6617057" y="1221788"/>
              <a:ext cx="226010" cy="55235"/>
            </a:xfrm>
            <a:prstGeom prst="rect">
              <a:avLst/>
            </a:prstGeom>
            <a:noFill/>
            <a:ln>
              <a:noFill/>
            </a:ln>
          </p:spPr>
        </p:pic>
        <p:pic>
          <p:nvPicPr>
            <p:cNvPr id="361" name="Google Shape;361;p27"/>
            <p:cNvPicPr preferRelativeResize="0"/>
            <p:nvPr/>
          </p:nvPicPr>
          <p:blipFill rotWithShape="1">
            <a:blip r:embed="rId164">
              <a:alphaModFix/>
            </a:blip>
            <a:srcRect b="0" l="0" r="0" t="0"/>
            <a:stretch/>
          </p:blipFill>
          <p:spPr>
            <a:xfrm>
              <a:off x="6618075" y="1223357"/>
              <a:ext cx="224579" cy="81901"/>
            </a:xfrm>
            <a:prstGeom prst="rect">
              <a:avLst/>
            </a:prstGeom>
            <a:noFill/>
            <a:ln>
              <a:noFill/>
            </a:ln>
          </p:spPr>
        </p:pic>
        <p:pic>
          <p:nvPicPr>
            <p:cNvPr id="362" name="Google Shape;362;p27"/>
            <p:cNvPicPr preferRelativeResize="0"/>
            <p:nvPr/>
          </p:nvPicPr>
          <p:blipFill rotWithShape="1">
            <a:blip r:embed="rId165">
              <a:alphaModFix/>
            </a:blip>
            <a:srcRect b="0" l="0" r="0" t="0"/>
            <a:stretch/>
          </p:blipFill>
          <p:spPr>
            <a:xfrm>
              <a:off x="6612660" y="1219897"/>
              <a:ext cx="236156" cy="64674"/>
            </a:xfrm>
            <a:prstGeom prst="rect">
              <a:avLst/>
            </a:prstGeom>
            <a:noFill/>
            <a:ln>
              <a:noFill/>
            </a:ln>
          </p:spPr>
        </p:pic>
        <p:pic>
          <p:nvPicPr>
            <p:cNvPr id="363" name="Google Shape;363;p27"/>
            <p:cNvPicPr preferRelativeResize="0"/>
            <p:nvPr/>
          </p:nvPicPr>
          <p:blipFill rotWithShape="1">
            <a:blip r:embed="rId166">
              <a:alphaModFix/>
            </a:blip>
            <a:srcRect b="0" l="0" r="0" t="0"/>
            <a:stretch/>
          </p:blipFill>
          <p:spPr>
            <a:xfrm>
              <a:off x="6521845" y="977955"/>
              <a:ext cx="155029" cy="138738"/>
            </a:xfrm>
            <a:prstGeom prst="rect">
              <a:avLst/>
            </a:prstGeom>
            <a:noFill/>
            <a:ln>
              <a:noFill/>
            </a:ln>
          </p:spPr>
        </p:pic>
        <p:pic>
          <p:nvPicPr>
            <p:cNvPr id="364" name="Google Shape;364;p27"/>
            <p:cNvPicPr preferRelativeResize="0"/>
            <p:nvPr/>
          </p:nvPicPr>
          <p:blipFill rotWithShape="1">
            <a:blip r:embed="rId167">
              <a:alphaModFix/>
            </a:blip>
            <a:srcRect b="0" l="0" r="0" t="0"/>
            <a:stretch/>
          </p:blipFill>
          <p:spPr>
            <a:xfrm>
              <a:off x="6621934" y="1222681"/>
              <a:ext cx="216687" cy="23293"/>
            </a:xfrm>
            <a:prstGeom prst="rect">
              <a:avLst/>
            </a:prstGeom>
            <a:noFill/>
            <a:ln>
              <a:noFill/>
            </a:ln>
          </p:spPr>
        </p:pic>
        <p:pic>
          <p:nvPicPr>
            <p:cNvPr id="365" name="Google Shape;365;p27"/>
            <p:cNvPicPr preferRelativeResize="0"/>
            <p:nvPr/>
          </p:nvPicPr>
          <p:blipFill rotWithShape="1">
            <a:blip r:embed="rId168">
              <a:alphaModFix/>
            </a:blip>
            <a:srcRect b="0" l="0" r="0" t="0"/>
            <a:stretch/>
          </p:blipFill>
          <p:spPr>
            <a:xfrm>
              <a:off x="6531200" y="1044514"/>
              <a:ext cx="142252" cy="68219"/>
            </a:xfrm>
            <a:prstGeom prst="rect">
              <a:avLst/>
            </a:prstGeom>
            <a:noFill/>
            <a:ln>
              <a:noFill/>
            </a:ln>
          </p:spPr>
        </p:pic>
        <p:pic>
          <p:nvPicPr>
            <p:cNvPr id="366" name="Google Shape;366;p27"/>
            <p:cNvPicPr preferRelativeResize="0"/>
            <p:nvPr/>
          </p:nvPicPr>
          <p:blipFill rotWithShape="1">
            <a:blip r:embed="rId169">
              <a:alphaModFix/>
            </a:blip>
            <a:srcRect b="0" l="0" r="0" t="0"/>
            <a:stretch/>
          </p:blipFill>
          <p:spPr>
            <a:xfrm>
              <a:off x="6514065" y="1025465"/>
              <a:ext cx="159383" cy="87157"/>
            </a:xfrm>
            <a:prstGeom prst="rect">
              <a:avLst/>
            </a:prstGeom>
            <a:noFill/>
            <a:ln>
              <a:noFill/>
            </a:ln>
          </p:spPr>
        </p:pic>
        <p:sp>
          <p:nvSpPr>
            <p:cNvPr id="367" name="Google Shape;367;p27"/>
            <p:cNvSpPr/>
            <p:nvPr/>
          </p:nvSpPr>
          <p:spPr>
            <a:xfrm>
              <a:off x="6540496" y="1053149"/>
              <a:ext cx="133350" cy="44450"/>
            </a:xfrm>
            <a:custGeom>
              <a:rect b="b" l="l" r="r" t="t"/>
              <a:pathLst>
                <a:path extrusionOk="0" h="44450" w="133350">
                  <a:moveTo>
                    <a:pt x="132954" y="44429"/>
                  </a:moveTo>
                  <a:lnTo>
                    <a:pt x="128253" y="38485"/>
                  </a:lnTo>
                  <a:lnTo>
                    <a:pt x="115449" y="25188"/>
                  </a:lnTo>
                  <a:lnTo>
                    <a:pt x="96492" y="11342"/>
                  </a:lnTo>
                  <a:lnTo>
                    <a:pt x="73332" y="3751"/>
                  </a:lnTo>
                  <a:lnTo>
                    <a:pt x="50040" y="4378"/>
                  </a:lnTo>
                  <a:lnTo>
                    <a:pt x="29717" y="9398"/>
                  </a:lnTo>
                  <a:lnTo>
                    <a:pt x="12868" y="16946"/>
                  </a:lnTo>
                  <a:lnTo>
                    <a:pt x="0" y="25153"/>
                  </a:lnTo>
                  <a:lnTo>
                    <a:pt x="3599" y="20448"/>
                  </a:lnTo>
                  <a:lnTo>
                    <a:pt x="15867" y="10510"/>
                  </a:lnTo>
                  <a:lnTo>
                    <a:pt x="38996" y="1605"/>
                  </a:lnTo>
                  <a:lnTo>
                    <a:pt x="75188" y="0"/>
                  </a:lnTo>
                  <a:lnTo>
                    <a:pt x="102442" y="8675"/>
                  </a:lnTo>
                  <a:lnTo>
                    <a:pt x="120273" y="23755"/>
                  </a:lnTo>
                  <a:lnTo>
                    <a:pt x="130004" y="38065"/>
                  </a:lnTo>
                  <a:lnTo>
                    <a:pt x="132954" y="44429"/>
                  </a:lnTo>
                  <a:close/>
                </a:path>
              </a:pathLst>
            </a:custGeom>
            <a:solidFill>
              <a:srgbClr val="381B1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68" name="Google Shape;368;p27"/>
            <p:cNvSpPr/>
            <p:nvPr/>
          </p:nvSpPr>
          <p:spPr>
            <a:xfrm>
              <a:off x="6602209" y="1067472"/>
              <a:ext cx="41275" cy="29209"/>
            </a:xfrm>
            <a:custGeom>
              <a:rect b="b" l="l" r="r" t="t"/>
              <a:pathLst>
                <a:path extrusionOk="0" h="29209" w="41275">
                  <a:moveTo>
                    <a:pt x="15760" y="7315"/>
                  </a:moveTo>
                  <a:lnTo>
                    <a:pt x="14401" y="3263"/>
                  </a:lnTo>
                  <a:lnTo>
                    <a:pt x="7620" y="0"/>
                  </a:lnTo>
                  <a:lnTo>
                    <a:pt x="3441" y="1384"/>
                  </a:lnTo>
                  <a:lnTo>
                    <a:pt x="0" y="8077"/>
                  </a:lnTo>
                  <a:lnTo>
                    <a:pt x="1320" y="12115"/>
                  </a:lnTo>
                  <a:lnTo>
                    <a:pt x="8153" y="15367"/>
                  </a:lnTo>
                  <a:lnTo>
                    <a:pt x="12319" y="13995"/>
                  </a:lnTo>
                  <a:lnTo>
                    <a:pt x="14033" y="10642"/>
                  </a:lnTo>
                  <a:lnTo>
                    <a:pt x="15760" y="7315"/>
                  </a:lnTo>
                  <a:close/>
                </a:path>
                <a:path extrusionOk="0" h="29209" w="41275">
                  <a:moveTo>
                    <a:pt x="40817" y="18173"/>
                  </a:moveTo>
                  <a:lnTo>
                    <a:pt x="38912" y="12865"/>
                  </a:lnTo>
                  <a:lnTo>
                    <a:pt x="34163" y="10680"/>
                  </a:lnTo>
                  <a:lnTo>
                    <a:pt x="29476" y="8470"/>
                  </a:lnTo>
                  <a:lnTo>
                    <a:pt x="23736" y="10236"/>
                  </a:lnTo>
                  <a:lnTo>
                    <a:pt x="19050" y="18948"/>
                  </a:lnTo>
                  <a:lnTo>
                    <a:pt x="20993" y="24244"/>
                  </a:lnTo>
                  <a:lnTo>
                    <a:pt x="30429" y="28638"/>
                  </a:lnTo>
                  <a:lnTo>
                    <a:pt x="36156" y="26873"/>
                  </a:lnTo>
                  <a:lnTo>
                    <a:pt x="38493" y="22517"/>
                  </a:lnTo>
                  <a:lnTo>
                    <a:pt x="40817" y="18173"/>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9" name="Google Shape;369;p27"/>
            <p:cNvPicPr preferRelativeResize="0"/>
            <p:nvPr/>
          </p:nvPicPr>
          <p:blipFill rotWithShape="1">
            <a:blip r:embed="rId170">
              <a:alphaModFix/>
            </a:blip>
            <a:srcRect b="0" l="0" r="0" t="0"/>
            <a:stretch/>
          </p:blipFill>
          <p:spPr>
            <a:xfrm>
              <a:off x="6264793" y="552515"/>
              <a:ext cx="899759" cy="655318"/>
            </a:xfrm>
            <a:prstGeom prst="rect">
              <a:avLst/>
            </a:prstGeom>
            <a:noFill/>
            <a:ln>
              <a:noFill/>
            </a:ln>
          </p:spPr>
        </p:pic>
        <p:pic>
          <p:nvPicPr>
            <p:cNvPr id="370" name="Google Shape;370;p27"/>
            <p:cNvPicPr preferRelativeResize="0"/>
            <p:nvPr/>
          </p:nvPicPr>
          <p:blipFill rotWithShape="1">
            <a:blip r:embed="rId171">
              <a:alphaModFix/>
            </a:blip>
            <a:srcRect b="0" l="0" r="0" t="0"/>
            <a:stretch/>
          </p:blipFill>
          <p:spPr>
            <a:xfrm>
              <a:off x="6944650" y="1030134"/>
              <a:ext cx="103582" cy="147730"/>
            </a:xfrm>
            <a:prstGeom prst="rect">
              <a:avLst/>
            </a:prstGeom>
            <a:noFill/>
            <a:ln>
              <a:noFill/>
            </a:ln>
          </p:spPr>
        </p:pic>
        <p:pic>
          <p:nvPicPr>
            <p:cNvPr id="371" name="Google Shape;371;p27"/>
            <p:cNvPicPr preferRelativeResize="0"/>
            <p:nvPr/>
          </p:nvPicPr>
          <p:blipFill rotWithShape="1">
            <a:blip r:embed="rId172">
              <a:alphaModFix/>
            </a:blip>
            <a:srcRect b="0" l="0" r="0" t="0"/>
            <a:stretch/>
          </p:blipFill>
          <p:spPr>
            <a:xfrm>
              <a:off x="6398119" y="1138349"/>
              <a:ext cx="90815" cy="59839"/>
            </a:xfrm>
            <a:prstGeom prst="rect">
              <a:avLst/>
            </a:prstGeom>
            <a:noFill/>
            <a:ln>
              <a:noFill/>
            </a:ln>
          </p:spPr>
        </p:pic>
        <p:pic>
          <p:nvPicPr>
            <p:cNvPr id="372" name="Google Shape;372;p27"/>
            <p:cNvPicPr preferRelativeResize="0"/>
            <p:nvPr/>
          </p:nvPicPr>
          <p:blipFill rotWithShape="1">
            <a:blip r:embed="rId173">
              <a:alphaModFix/>
            </a:blip>
            <a:srcRect b="0" l="0" r="0" t="0"/>
            <a:stretch/>
          </p:blipFill>
          <p:spPr>
            <a:xfrm>
              <a:off x="6418157" y="826222"/>
              <a:ext cx="98740" cy="284462"/>
            </a:xfrm>
            <a:prstGeom prst="rect">
              <a:avLst/>
            </a:prstGeom>
            <a:noFill/>
            <a:ln>
              <a:noFill/>
            </a:ln>
          </p:spPr>
        </p:pic>
        <p:pic>
          <p:nvPicPr>
            <p:cNvPr id="373" name="Google Shape;373;p27"/>
            <p:cNvPicPr preferRelativeResize="0"/>
            <p:nvPr/>
          </p:nvPicPr>
          <p:blipFill rotWithShape="1">
            <a:blip r:embed="rId174">
              <a:alphaModFix/>
            </a:blip>
            <a:srcRect b="0" l="0" r="0" t="0"/>
            <a:stretch/>
          </p:blipFill>
          <p:spPr>
            <a:xfrm>
              <a:off x="6530874" y="717273"/>
              <a:ext cx="151497" cy="149831"/>
            </a:xfrm>
            <a:prstGeom prst="rect">
              <a:avLst/>
            </a:prstGeom>
            <a:noFill/>
            <a:ln>
              <a:noFill/>
            </a:ln>
          </p:spPr>
        </p:pic>
        <p:pic>
          <p:nvPicPr>
            <p:cNvPr id="374" name="Google Shape;374;p27"/>
            <p:cNvPicPr preferRelativeResize="0"/>
            <p:nvPr/>
          </p:nvPicPr>
          <p:blipFill rotWithShape="1">
            <a:blip r:embed="rId175">
              <a:alphaModFix/>
            </a:blip>
            <a:srcRect b="0" l="0" r="0" t="0"/>
            <a:stretch/>
          </p:blipFill>
          <p:spPr>
            <a:xfrm>
              <a:off x="7056049" y="746119"/>
              <a:ext cx="129082" cy="198015"/>
            </a:xfrm>
            <a:prstGeom prst="rect">
              <a:avLst/>
            </a:prstGeom>
            <a:noFill/>
            <a:ln>
              <a:noFill/>
            </a:ln>
          </p:spPr>
        </p:pic>
        <p:pic>
          <p:nvPicPr>
            <p:cNvPr id="375" name="Google Shape;375;p27"/>
            <p:cNvPicPr preferRelativeResize="0"/>
            <p:nvPr/>
          </p:nvPicPr>
          <p:blipFill rotWithShape="1">
            <a:blip r:embed="rId176">
              <a:alphaModFix/>
            </a:blip>
            <a:srcRect b="0" l="0" r="0" t="0"/>
            <a:stretch/>
          </p:blipFill>
          <p:spPr>
            <a:xfrm>
              <a:off x="7114040" y="961020"/>
              <a:ext cx="67734" cy="93169"/>
            </a:xfrm>
            <a:prstGeom prst="rect">
              <a:avLst/>
            </a:prstGeom>
            <a:noFill/>
            <a:ln>
              <a:noFill/>
            </a:ln>
          </p:spPr>
        </p:pic>
        <p:pic>
          <p:nvPicPr>
            <p:cNvPr id="376" name="Google Shape;376;p27"/>
            <p:cNvPicPr preferRelativeResize="0"/>
            <p:nvPr/>
          </p:nvPicPr>
          <p:blipFill rotWithShape="1">
            <a:blip r:embed="rId177">
              <a:alphaModFix/>
            </a:blip>
            <a:srcRect b="0" l="0" r="0" t="0"/>
            <a:stretch/>
          </p:blipFill>
          <p:spPr>
            <a:xfrm>
              <a:off x="6678890" y="629106"/>
              <a:ext cx="392334" cy="155212"/>
            </a:xfrm>
            <a:prstGeom prst="rect">
              <a:avLst/>
            </a:prstGeom>
            <a:noFill/>
            <a:ln>
              <a:noFill/>
            </a:ln>
          </p:spPr>
        </p:pic>
        <p:pic>
          <p:nvPicPr>
            <p:cNvPr id="377" name="Google Shape;377;p27"/>
            <p:cNvPicPr preferRelativeResize="0"/>
            <p:nvPr/>
          </p:nvPicPr>
          <p:blipFill rotWithShape="1">
            <a:blip r:embed="rId178">
              <a:alphaModFix/>
            </a:blip>
            <a:srcRect b="0" l="0" r="0" t="0"/>
            <a:stretch/>
          </p:blipFill>
          <p:spPr>
            <a:xfrm>
              <a:off x="6442269" y="644223"/>
              <a:ext cx="147238" cy="118701"/>
            </a:xfrm>
            <a:prstGeom prst="rect">
              <a:avLst/>
            </a:prstGeom>
            <a:noFill/>
            <a:ln>
              <a:noFill/>
            </a:ln>
          </p:spPr>
        </p:pic>
        <p:pic>
          <p:nvPicPr>
            <p:cNvPr id="378" name="Google Shape;378;p27"/>
            <p:cNvPicPr preferRelativeResize="0"/>
            <p:nvPr/>
          </p:nvPicPr>
          <p:blipFill rotWithShape="1">
            <a:blip r:embed="rId179">
              <a:alphaModFix/>
            </a:blip>
            <a:srcRect b="0" l="0" r="0" t="0"/>
            <a:stretch/>
          </p:blipFill>
          <p:spPr>
            <a:xfrm>
              <a:off x="6245306" y="729724"/>
              <a:ext cx="179826" cy="378133"/>
            </a:xfrm>
            <a:prstGeom prst="rect">
              <a:avLst/>
            </a:prstGeom>
            <a:noFill/>
            <a:ln>
              <a:noFill/>
            </a:ln>
          </p:spPr>
        </p:pic>
        <p:pic>
          <p:nvPicPr>
            <p:cNvPr id="379" name="Google Shape;379;p27"/>
            <p:cNvPicPr preferRelativeResize="0"/>
            <p:nvPr/>
          </p:nvPicPr>
          <p:blipFill rotWithShape="1">
            <a:blip r:embed="rId180">
              <a:alphaModFix/>
            </a:blip>
            <a:srcRect b="0" l="0" r="0" t="0"/>
            <a:stretch/>
          </p:blipFill>
          <p:spPr>
            <a:xfrm>
              <a:off x="6488304" y="1021543"/>
              <a:ext cx="475713" cy="130794"/>
            </a:xfrm>
            <a:prstGeom prst="rect">
              <a:avLst/>
            </a:prstGeom>
            <a:noFill/>
            <a:ln>
              <a:noFill/>
            </a:ln>
          </p:spPr>
        </p:pic>
        <p:pic>
          <p:nvPicPr>
            <p:cNvPr id="380" name="Google Shape;380;p27"/>
            <p:cNvPicPr preferRelativeResize="0"/>
            <p:nvPr/>
          </p:nvPicPr>
          <p:blipFill rotWithShape="1">
            <a:blip r:embed="rId181">
              <a:alphaModFix/>
            </a:blip>
            <a:srcRect b="0" l="0" r="0" t="0"/>
            <a:stretch/>
          </p:blipFill>
          <p:spPr>
            <a:xfrm>
              <a:off x="0" y="2824605"/>
              <a:ext cx="12191999" cy="2735942"/>
            </a:xfrm>
            <a:prstGeom prst="rect">
              <a:avLst/>
            </a:prstGeom>
            <a:noFill/>
            <a:ln>
              <a:noFill/>
            </a:ln>
          </p:spPr>
        </p:pic>
      </p:grpSp>
      <p:sp>
        <p:nvSpPr>
          <p:cNvPr id="381" name="Google Shape;381;p27"/>
          <p:cNvSpPr txBox="1"/>
          <p:nvPr/>
        </p:nvSpPr>
        <p:spPr>
          <a:xfrm>
            <a:off x="5274152" y="3945508"/>
            <a:ext cx="4761900" cy="628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4000">
                <a:solidFill>
                  <a:srgbClr val="FFFFFF"/>
                </a:solidFill>
              </a:rPr>
              <a:t>Student</a:t>
            </a:r>
            <a:r>
              <a:rPr b="1" lang="en-US" sz="4000">
                <a:solidFill>
                  <a:srgbClr val="FFFFFF"/>
                </a:solidFill>
                <a:latin typeface="Arial"/>
                <a:ea typeface="Arial"/>
                <a:cs typeface="Arial"/>
                <a:sym typeface="Arial"/>
              </a:rPr>
              <a:t> Orientation</a:t>
            </a:r>
            <a:endParaRPr sz="4000">
              <a:latin typeface="Arial"/>
              <a:ea typeface="Arial"/>
              <a:cs typeface="Arial"/>
              <a:sym typeface="Arial"/>
            </a:endParaRPr>
          </a:p>
        </p:txBody>
      </p:sp>
      <p:grpSp>
        <p:nvGrpSpPr>
          <p:cNvPr id="382" name="Google Shape;382;p27"/>
          <p:cNvGrpSpPr/>
          <p:nvPr/>
        </p:nvGrpSpPr>
        <p:grpSpPr>
          <a:xfrm>
            <a:off x="329759" y="3273859"/>
            <a:ext cx="4446777" cy="1969135"/>
            <a:chOff x="329759" y="3273859"/>
            <a:chExt cx="4446777" cy="1969135"/>
          </a:xfrm>
        </p:grpSpPr>
        <p:pic>
          <p:nvPicPr>
            <p:cNvPr id="383" name="Google Shape;383;p27"/>
            <p:cNvPicPr preferRelativeResize="0"/>
            <p:nvPr/>
          </p:nvPicPr>
          <p:blipFill rotWithShape="1">
            <a:blip r:embed="rId182">
              <a:alphaModFix/>
            </a:blip>
            <a:srcRect b="0" l="0" r="0" t="0"/>
            <a:stretch/>
          </p:blipFill>
          <p:spPr>
            <a:xfrm>
              <a:off x="329759" y="3273859"/>
              <a:ext cx="4154980" cy="1828605"/>
            </a:xfrm>
            <a:prstGeom prst="rect">
              <a:avLst/>
            </a:prstGeom>
            <a:noFill/>
            <a:ln>
              <a:noFill/>
            </a:ln>
          </p:spPr>
        </p:pic>
        <p:sp>
          <p:nvSpPr>
            <p:cNvPr id="384" name="Google Shape;384;p27"/>
            <p:cNvSpPr/>
            <p:nvPr/>
          </p:nvSpPr>
          <p:spPr>
            <a:xfrm>
              <a:off x="4776536" y="3273859"/>
              <a:ext cx="0" cy="1969135"/>
            </a:xfrm>
            <a:custGeom>
              <a:rect b="b" l="l" r="r" t="t"/>
              <a:pathLst>
                <a:path extrusionOk="0" h="1969135" w="120000">
                  <a:moveTo>
                    <a:pt x="0" y="0"/>
                  </a:moveTo>
                  <a:lnTo>
                    <a:pt x="0" y="1969091"/>
                  </a:lnTo>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6"/>
          <p:cNvSpPr txBox="1"/>
          <p:nvPr/>
        </p:nvSpPr>
        <p:spPr>
          <a:xfrm>
            <a:off x="342900" y="53745"/>
            <a:ext cx="1189990" cy="328295"/>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sp>
        <p:nvSpPr>
          <p:cNvPr id="455" name="Google Shape;455;p36"/>
          <p:cNvSpPr txBox="1"/>
          <p:nvPr/>
        </p:nvSpPr>
        <p:spPr>
          <a:xfrm>
            <a:off x="2743200" y="1676400"/>
            <a:ext cx="8229600" cy="427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400">
                <a:solidFill>
                  <a:srgbClr val="0B5394"/>
                </a:solidFill>
                <a:latin typeface="Arial"/>
                <a:ea typeface="Arial"/>
                <a:cs typeface="Arial"/>
                <a:sym typeface="Arial"/>
              </a:rPr>
              <a:t>How do I access Aquifer cases?</a:t>
            </a:r>
            <a:endParaRPr>
              <a:solidFill>
                <a:srgbClr val="0B5394"/>
              </a:solidFill>
            </a:endParaRPr>
          </a:p>
          <a:p>
            <a:pPr indent="0" lvl="0" marL="12700" rtl="0" algn="l">
              <a:lnSpc>
                <a:spcPct val="100000"/>
              </a:lnSpc>
              <a:spcBef>
                <a:spcPts val="100"/>
              </a:spcBef>
              <a:spcAft>
                <a:spcPts val="0"/>
              </a:spcAft>
              <a:buNone/>
            </a:pPr>
            <a:r>
              <a:rPr lang="en-US" sz="1600">
                <a:solidFill>
                  <a:srgbClr val="0B5394"/>
                </a:solidFill>
              </a:rPr>
              <a:t>Use the Sign In button in the upper right side of Aquifer’s webpage, </a:t>
            </a:r>
            <a:r>
              <a:rPr lang="en-US" sz="1600">
                <a:solidFill>
                  <a:srgbClr val="0B5394"/>
                </a:solidFill>
                <a:latin typeface="Arial"/>
                <a:ea typeface="Arial"/>
                <a:cs typeface="Arial"/>
                <a:sym typeface="Arial"/>
              </a:rPr>
              <a:t>Aqueduct is the LMS students will log </a:t>
            </a:r>
            <a:r>
              <a:rPr lang="en-US" sz="1600">
                <a:solidFill>
                  <a:srgbClr val="0B5394"/>
                </a:solidFill>
                <a:latin typeface="Arial"/>
                <a:ea typeface="Arial"/>
                <a:cs typeface="Arial"/>
                <a:sym typeface="Arial"/>
              </a:rPr>
              <a:t>into</a:t>
            </a:r>
            <a:r>
              <a:rPr lang="en-US" sz="1600">
                <a:solidFill>
                  <a:srgbClr val="0B5394"/>
                </a:solidFill>
                <a:latin typeface="Arial"/>
                <a:ea typeface="Arial"/>
                <a:cs typeface="Arial"/>
                <a:sym typeface="Arial"/>
              </a:rPr>
              <a:t>. They will complete Profile and password login credentials.</a:t>
            </a:r>
            <a:endParaRPr>
              <a:solidFill>
                <a:srgbClr val="0B5394"/>
              </a:solidFill>
            </a:endParaRPr>
          </a:p>
          <a:p>
            <a:pPr indent="0" lvl="0" marL="12700" rtl="0" algn="l">
              <a:lnSpc>
                <a:spcPct val="100000"/>
              </a:lnSpc>
              <a:spcBef>
                <a:spcPts val="100"/>
              </a:spcBef>
              <a:spcAft>
                <a:spcPts val="0"/>
              </a:spcAft>
              <a:buNone/>
            </a:pPr>
            <a:r>
              <a:t/>
            </a:r>
            <a:endParaRPr sz="1600">
              <a:solidFill>
                <a:srgbClr val="0B5394"/>
              </a:solidFill>
              <a:latin typeface="Arial"/>
              <a:ea typeface="Arial"/>
              <a:cs typeface="Arial"/>
              <a:sym typeface="Arial"/>
            </a:endParaRPr>
          </a:p>
          <a:p>
            <a:pPr indent="0" lvl="0" marL="12700" rtl="0" algn="l">
              <a:lnSpc>
                <a:spcPct val="100000"/>
              </a:lnSpc>
              <a:spcBef>
                <a:spcPts val="100"/>
              </a:spcBef>
              <a:spcAft>
                <a:spcPts val="0"/>
              </a:spcAft>
              <a:buNone/>
            </a:pPr>
            <a:r>
              <a:rPr lang="en-US" sz="2400">
                <a:solidFill>
                  <a:srgbClr val="0B5394"/>
                </a:solidFill>
                <a:latin typeface="Arial"/>
                <a:ea typeface="Arial"/>
                <a:cs typeface="Arial"/>
                <a:sym typeface="Arial"/>
              </a:rPr>
              <a:t>How do I see what cases I’ve completed?</a:t>
            </a:r>
            <a:endParaRPr sz="2400">
              <a:solidFill>
                <a:srgbClr val="0B5394"/>
              </a:solidFill>
              <a:latin typeface="Arial"/>
              <a:ea typeface="Arial"/>
              <a:cs typeface="Arial"/>
              <a:sym typeface="Arial"/>
            </a:endParaRPr>
          </a:p>
          <a:p>
            <a:pPr indent="0" lvl="0" marL="12700" marR="633095" rtl="0" algn="l">
              <a:lnSpc>
                <a:spcPct val="100000"/>
              </a:lnSpc>
              <a:spcBef>
                <a:spcPts val="60"/>
              </a:spcBef>
              <a:spcAft>
                <a:spcPts val="0"/>
              </a:spcAft>
              <a:buNone/>
            </a:pPr>
            <a:r>
              <a:rPr lang="en-US" sz="1600">
                <a:solidFill>
                  <a:srgbClr val="0B5394"/>
                </a:solidFill>
                <a:latin typeface="Arial"/>
                <a:ea typeface="Arial"/>
                <a:cs typeface="Arial"/>
                <a:sym typeface="Arial"/>
              </a:rPr>
              <a:t>Stud</a:t>
            </a:r>
            <a:r>
              <a:rPr lang="en-US" sz="1600">
                <a:solidFill>
                  <a:srgbClr val="0B5394"/>
                </a:solidFill>
                <a:latin typeface="Arial"/>
                <a:ea typeface="Arial"/>
                <a:cs typeface="Arial"/>
                <a:sym typeface="Arial"/>
              </a:rPr>
              <a:t>e</a:t>
            </a:r>
            <a:r>
              <a:rPr lang="en-US" sz="1600">
                <a:solidFill>
                  <a:srgbClr val="0B5394"/>
                </a:solidFill>
                <a:latin typeface="Arial"/>
                <a:ea typeface="Arial"/>
                <a:cs typeface="Arial"/>
                <a:sym typeface="Arial"/>
              </a:rPr>
              <a:t>nts will see a progress bar showing their progress in each case or Integrated Illness Script. Student Reports are accessible for each case.</a:t>
            </a:r>
            <a:endParaRPr sz="1600">
              <a:solidFill>
                <a:srgbClr val="0B5394"/>
              </a:solidFill>
              <a:latin typeface="Arial"/>
              <a:ea typeface="Arial"/>
              <a:cs typeface="Arial"/>
              <a:sym typeface="Arial"/>
            </a:endParaRPr>
          </a:p>
          <a:p>
            <a:pPr indent="0" lvl="0" marL="0" rtl="0" algn="l">
              <a:lnSpc>
                <a:spcPct val="100000"/>
              </a:lnSpc>
              <a:spcBef>
                <a:spcPts val="0"/>
              </a:spcBef>
              <a:spcAft>
                <a:spcPts val="0"/>
              </a:spcAft>
              <a:buNone/>
            </a:pPr>
            <a:r>
              <a:t/>
            </a:r>
            <a:endParaRPr sz="1600">
              <a:solidFill>
                <a:srgbClr val="0B5394"/>
              </a:solidFill>
              <a:latin typeface="Arial"/>
              <a:ea typeface="Arial"/>
              <a:cs typeface="Arial"/>
              <a:sym typeface="Arial"/>
            </a:endParaRPr>
          </a:p>
          <a:p>
            <a:pPr indent="0" lvl="0" marL="12700" rtl="0" algn="l">
              <a:lnSpc>
                <a:spcPct val="100000"/>
              </a:lnSpc>
              <a:spcBef>
                <a:spcPts val="0"/>
              </a:spcBef>
              <a:spcAft>
                <a:spcPts val="0"/>
              </a:spcAft>
              <a:buNone/>
            </a:pPr>
            <a:r>
              <a:rPr lang="en-US" sz="2400">
                <a:solidFill>
                  <a:srgbClr val="0B5394"/>
                </a:solidFill>
                <a:latin typeface="Arial"/>
                <a:ea typeface="Arial"/>
                <a:cs typeface="Arial"/>
                <a:sym typeface="Arial"/>
              </a:rPr>
              <a:t>Can I retake cases?</a:t>
            </a:r>
            <a:endParaRPr sz="2400">
              <a:solidFill>
                <a:srgbClr val="0B5394"/>
              </a:solidFill>
              <a:latin typeface="Arial"/>
              <a:ea typeface="Arial"/>
              <a:cs typeface="Arial"/>
              <a:sym typeface="Arial"/>
            </a:endParaRPr>
          </a:p>
          <a:p>
            <a:pPr indent="0" lvl="0" marL="12700" rtl="0" algn="l">
              <a:lnSpc>
                <a:spcPct val="100000"/>
              </a:lnSpc>
              <a:spcBef>
                <a:spcPts val="60"/>
              </a:spcBef>
              <a:spcAft>
                <a:spcPts val="0"/>
              </a:spcAft>
              <a:buNone/>
            </a:pPr>
            <a:r>
              <a:rPr lang="en-US" sz="1600">
                <a:solidFill>
                  <a:srgbClr val="0B5394"/>
                </a:solidFill>
                <a:latin typeface="Arial"/>
                <a:ea typeface="Arial"/>
                <a:cs typeface="Arial"/>
                <a:sym typeface="Arial"/>
              </a:rPr>
              <a:t>Students may reset their own cases if their </a:t>
            </a:r>
            <a:r>
              <a:rPr lang="en-US" sz="1600">
                <a:solidFill>
                  <a:srgbClr val="0B5394"/>
                </a:solidFill>
                <a:latin typeface="Arial"/>
                <a:ea typeface="Arial"/>
                <a:cs typeface="Arial"/>
                <a:sym typeface="Arial"/>
              </a:rPr>
              <a:t>program allows this. Check with your faculty member.</a:t>
            </a:r>
            <a:endParaRPr>
              <a:solidFill>
                <a:srgbClr val="0B5394"/>
              </a:solidFill>
            </a:endParaRPr>
          </a:p>
          <a:p>
            <a:pPr indent="0" lvl="0" marL="12700" rtl="0" algn="l">
              <a:lnSpc>
                <a:spcPct val="100000"/>
              </a:lnSpc>
              <a:spcBef>
                <a:spcPts val="60"/>
              </a:spcBef>
              <a:spcAft>
                <a:spcPts val="0"/>
              </a:spcAft>
              <a:buNone/>
            </a:pPr>
            <a:r>
              <a:t/>
            </a:r>
            <a:endParaRPr sz="1600">
              <a:solidFill>
                <a:srgbClr val="0B5394"/>
              </a:solidFill>
              <a:latin typeface="Arial"/>
              <a:ea typeface="Arial"/>
              <a:cs typeface="Arial"/>
              <a:sym typeface="Arial"/>
            </a:endParaRPr>
          </a:p>
          <a:p>
            <a:pPr indent="0" lvl="0" marL="12700" rtl="0" algn="l">
              <a:lnSpc>
                <a:spcPct val="100000"/>
              </a:lnSpc>
              <a:spcBef>
                <a:spcPts val="0"/>
              </a:spcBef>
              <a:spcAft>
                <a:spcPts val="0"/>
              </a:spcAft>
              <a:buNone/>
            </a:pPr>
            <a:r>
              <a:rPr lang="en-US" sz="2400">
                <a:solidFill>
                  <a:srgbClr val="0B5394"/>
                </a:solidFill>
                <a:latin typeface="Arial"/>
                <a:ea typeface="Arial"/>
                <a:cs typeface="Arial"/>
                <a:sym typeface="Arial"/>
              </a:rPr>
              <a:t>How can I make sure the case is marked complete?</a:t>
            </a:r>
            <a:endParaRPr sz="2400">
              <a:solidFill>
                <a:srgbClr val="0B5394"/>
              </a:solidFill>
              <a:latin typeface="Arial"/>
              <a:ea typeface="Arial"/>
              <a:cs typeface="Arial"/>
              <a:sym typeface="Arial"/>
            </a:endParaRPr>
          </a:p>
          <a:p>
            <a:pPr indent="0" lvl="0" marL="12700" rtl="0" algn="l">
              <a:lnSpc>
                <a:spcPct val="100000"/>
              </a:lnSpc>
              <a:spcBef>
                <a:spcPts val="70"/>
              </a:spcBef>
              <a:spcAft>
                <a:spcPts val="0"/>
              </a:spcAft>
              <a:buNone/>
            </a:pPr>
            <a:r>
              <a:rPr lang="en-US" sz="1600">
                <a:solidFill>
                  <a:srgbClr val="0B5394"/>
                </a:solidFill>
                <a:latin typeface="Arial"/>
                <a:ea typeface="Arial"/>
                <a:cs typeface="Arial"/>
                <a:sym typeface="Arial"/>
              </a:rPr>
              <a:t>Select the </a:t>
            </a:r>
            <a:r>
              <a:rPr i="1" lang="en-US" sz="1600">
                <a:solidFill>
                  <a:srgbClr val="0B5394"/>
                </a:solidFill>
                <a:latin typeface="Arial"/>
                <a:ea typeface="Arial"/>
                <a:cs typeface="Arial"/>
                <a:sym typeface="Arial"/>
              </a:rPr>
              <a:t>Finish Case </a:t>
            </a:r>
            <a:r>
              <a:rPr lang="en-US" sz="1600">
                <a:solidFill>
                  <a:srgbClr val="0B5394"/>
                </a:solidFill>
                <a:latin typeface="Arial"/>
                <a:ea typeface="Arial"/>
                <a:cs typeface="Arial"/>
                <a:sym typeface="Arial"/>
              </a:rPr>
              <a:t>button in the Case Summary download. Completed cases show on all faculty reporting as a green circle with a check mark.</a:t>
            </a:r>
            <a:endParaRPr sz="1600">
              <a:solidFill>
                <a:srgbClr val="0B5394"/>
              </a:solidFill>
              <a:latin typeface="Arial"/>
              <a:ea typeface="Arial"/>
              <a:cs typeface="Arial"/>
              <a:sym typeface="Arial"/>
            </a:endParaRPr>
          </a:p>
        </p:txBody>
      </p:sp>
      <p:pic>
        <p:nvPicPr>
          <p:cNvPr id="456" name="Google Shape;456;p36"/>
          <p:cNvPicPr preferRelativeResize="0"/>
          <p:nvPr/>
        </p:nvPicPr>
        <p:blipFill rotWithShape="1">
          <a:blip r:embed="rId3">
            <a:alphaModFix/>
          </a:blip>
          <a:srcRect b="0" l="0" r="0" t="0"/>
          <a:stretch/>
        </p:blipFill>
        <p:spPr>
          <a:xfrm>
            <a:off x="1584665" y="5177009"/>
            <a:ext cx="740699" cy="740699"/>
          </a:xfrm>
          <a:prstGeom prst="rect">
            <a:avLst/>
          </a:prstGeom>
          <a:noFill/>
          <a:ln>
            <a:noFill/>
          </a:ln>
        </p:spPr>
      </p:pic>
      <p:pic>
        <p:nvPicPr>
          <p:cNvPr id="457" name="Google Shape;457;p36"/>
          <p:cNvPicPr preferRelativeResize="0"/>
          <p:nvPr/>
        </p:nvPicPr>
        <p:blipFill rotWithShape="1">
          <a:blip r:embed="rId4">
            <a:alphaModFix/>
          </a:blip>
          <a:srcRect b="0" l="0" r="0" t="0"/>
          <a:stretch/>
        </p:blipFill>
        <p:spPr>
          <a:xfrm>
            <a:off x="1530350" y="2927592"/>
            <a:ext cx="740699" cy="743699"/>
          </a:xfrm>
          <a:prstGeom prst="rect">
            <a:avLst/>
          </a:prstGeom>
          <a:noFill/>
          <a:ln>
            <a:noFill/>
          </a:ln>
        </p:spPr>
      </p:pic>
      <p:grpSp>
        <p:nvGrpSpPr>
          <p:cNvPr id="458" name="Google Shape;458;p36"/>
          <p:cNvGrpSpPr/>
          <p:nvPr/>
        </p:nvGrpSpPr>
        <p:grpSpPr>
          <a:xfrm>
            <a:off x="0" y="0"/>
            <a:ext cx="12192000" cy="6852235"/>
            <a:chOff x="0" y="0"/>
            <a:chExt cx="12192000" cy="6852235"/>
          </a:xfrm>
        </p:grpSpPr>
        <p:sp>
          <p:nvSpPr>
            <p:cNvPr id="459" name="Google Shape;459;p36"/>
            <p:cNvSpPr/>
            <p:nvPr/>
          </p:nvSpPr>
          <p:spPr>
            <a:xfrm>
              <a:off x="6350" y="1565225"/>
              <a:ext cx="12179300" cy="5287010"/>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60" name="Google Shape;460;p36"/>
            <p:cNvPicPr preferRelativeResize="0"/>
            <p:nvPr/>
          </p:nvPicPr>
          <p:blipFill rotWithShape="1">
            <a:blip r:embed="rId5">
              <a:alphaModFix/>
            </a:blip>
            <a:srcRect b="0" l="0" r="0" t="0"/>
            <a:stretch/>
          </p:blipFill>
          <p:spPr>
            <a:xfrm>
              <a:off x="0" y="0"/>
              <a:ext cx="12191999" cy="1565099"/>
            </a:xfrm>
            <a:prstGeom prst="rect">
              <a:avLst/>
            </a:prstGeom>
            <a:noFill/>
            <a:ln>
              <a:noFill/>
            </a:ln>
          </p:spPr>
        </p:pic>
        <p:sp>
          <p:nvSpPr>
            <p:cNvPr id="461" name="Google Shape;461;p36"/>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62" name="Google Shape;462;p36"/>
          <p:cNvSpPr txBox="1"/>
          <p:nvPr>
            <p:ph type="title"/>
          </p:nvPr>
        </p:nvSpPr>
        <p:spPr>
          <a:xfrm>
            <a:off x="1368425" y="382041"/>
            <a:ext cx="7724700" cy="705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4500"/>
              <a:t>Student FAQs</a:t>
            </a:r>
            <a:endParaRPr sz="4500"/>
          </a:p>
        </p:txBody>
      </p:sp>
      <p:pic>
        <p:nvPicPr>
          <p:cNvPr descr="Laptop with solid fill" id="463" name="Google Shape;463;p36"/>
          <p:cNvPicPr preferRelativeResize="0"/>
          <p:nvPr/>
        </p:nvPicPr>
        <p:blipFill rotWithShape="1">
          <a:blip r:embed="rId6">
            <a:alphaModFix/>
          </a:blip>
          <a:srcRect b="0" l="0" r="0" t="0"/>
          <a:stretch/>
        </p:blipFill>
        <p:spPr>
          <a:xfrm>
            <a:off x="1368425" y="1678337"/>
            <a:ext cx="914400" cy="914400"/>
          </a:xfrm>
          <a:prstGeom prst="rect">
            <a:avLst/>
          </a:prstGeom>
          <a:noFill/>
          <a:ln>
            <a:noFill/>
          </a:ln>
        </p:spPr>
      </p:pic>
      <p:pic>
        <p:nvPicPr>
          <p:cNvPr descr="Rewind with solid fill" id="464" name="Google Shape;464;p36"/>
          <p:cNvPicPr preferRelativeResize="0"/>
          <p:nvPr/>
        </p:nvPicPr>
        <p:blipFill rotWithShape="1">
          <a:blip r:embed="rId7">
            <a:alphaModFix/>
          </a:blip>
          <a:srcRect b="0" l="0" r="0" t="0"/>
          <a:stretch/>
        </p:blipFill>
        <p:spPr>
          <a:xfrm>
            <a:off x="1443499" y="3941009"/>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3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8"/>
          <p:cNvSpPr txBox="1"/>
          <p:nvPr>
            <p:ph type="title"/>
          </p:nvPr>
        </p:nvSpPr>
        <p:spPr>
          <a:xfrm>
            <a:off x="1117800" y="2343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PracticeSmart</a:t>
            </a:r>
            <a:r>
              <a:rPr lang="en-US" sz="4433"/>
              <a:t>: Value Message </a:t>
            </a:r>
            <a:endParaRPr sz="4433"/>
          </a:p>
        </p:txBody>
      </p:sp>
      <p:sp>
        <p:nvSpPr>
          <p:cNvPr id="477" name="Google Shape;477;p38"/>
          <p:cNvSpPr txBox="1"/>
          <p:nvPr>
            <p:ph idx="1" type="body"/>
          </p:nvPr>
        </p:nvSpPr>
        <p:spPr>
          <a:xfrm>
            <a:off x="1117792" y="3234625"/>
            <a:ext cx="70989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600"/>
              <a:t>Slides 13</a:t>
            </a:r>
            <a:endParaRPr b="1" sz="3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2" name="Shape 482"/>
        <p:cNvGrpSpPr/>
        <p:nvPr/>
      </p:nvGrpSpPr>
      <p:grpSpPr>
        <a:xfrm>
          <a:off x="0" y="0"/>
          <a:ext cx="0" cy="0"/>
          <a:chOff x="0" y="0"/>
          <a:chExt cx="0" cy="0"/>
        </a:xfrm>
      </p:grpSpPr>
      <p:pic>
        <p:nvPicPr>
          <p:cNvPr id="483" name="Google Shape;483;p39"/>
          <p:cNvPicPr preferRelativeResize="0"/>
          <p:nvPr/>
        </p:nvPicPr>
        <p:blipFill rotWithShape="1">
          <a:blip r:embed="rId3">
            <a:alphaModFix/>
          </a:blip>
          <a:srcRect b="0" l="0" r="0" t="0"/>
          <a:stretch/>
        </p:blipFill>
        <p:spPr>
          <a:xfrm>
            <a:off x="2907792" y="0"/>
            <a:ext cx="9281163" cy="6857999"/>
          </a:xfrm>
          <a:prstGeom prst="rect">
            <a:avLst/>
          </a:prstGeom>
          <a:noFill/>
          <a:ln>
            <a:noFill/>
          </a:ln>
        </p:spPr>
      </p:pic>
      <p:sp>
        <p:nvSpPr>
          <p:cNvPr id="484" name="Google Shape;484;p39"/>
          <p:cNvSpPr txBox="1"/>
          <p:nvPr>
            <p:ph type="title"/>
          </p:nvPr>
        </p:nvSpPr>
        <p:spPr>
          <a:xfrm>
            <a:off x="5512775" y="333825"/>
            <a:ext cx="6609300" cy="2106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300">
                <a:latin typeface="Arial Narrow"/>
                <a:ea typeface="Arial Narrow"/>
                <a:cs typeface="Arial Narrow"/>
                <a:sym typeface="Arial Narrow"/>
              </a:rPr>
              <a:t>W</a:t>
            </a:r>
            <a:r>
              <a:rPr lang="en-US" sz="4300">
                <a:latin typeface="Arial Narrow"/>
                <a:ea typeface="Arial Narrow"/>
                <a:cs typeface="Arial Narrow"/>
                <a:sym typeface="Arial Narrow"/>
              </a:rPr>
              <a:t>hat</a:t>
            </a:r>
            <a:r>
              <a:rPr lang="en-US" sz="4300">
                <a:latin typeface="Arial Narrow"/>
                <a:ea typeface="Arial Narrow"/>
                <a:cs typeface="Arial Narrow"/>
                <a:sym typeface="Arial Narrow"/>
              </a:rPr>
              <a:t> can PracticeSmart do for me?</a:t>
            </a:r>
            <a:endParaRPr sz="4300">
              <a:solidFill>
                <a:schemeClr val="folHlink"/>
              </a:solidFill>
              <a:latin typeface="Arial Narrow"/>
              <a:ea typeface="Arial Narrow"/>
              <a:cs typeface="Arial Narrow"/>
              <a:sym typeface="Arial Narrow"/>
            </a:endParaRPr>
          </a:p>
          <a:p>
            <a:pPr indent="0" lvl="0" marL="12700" rtl="0" algn="l">
              <a:lnSpc>
                <a:spcPct val="100000"/>
              </a:lnSpc>
              <a:spcBef>
                <a:spcPts val="0"/>
              </a:spcBef>
              <a:spcAft>
                <a:spcPts val="0"/>
              </a:spcAft>
              <a:buNone/>
            </a:pPr>
            <a:r>
              <a:t/>
            </a:r>
            <a:endParaRPr sz="5000"/>
          </a:p>
        </p:txBody>
      </p:sp>
      <p:sp>
        <p:nvSpPr>
          <p:cNvPr id="485" name="Google Shape;485;p39"/>
          <p:cNvSpPr txBox="1"/>
          <p:nvPr/>
        </p:nvSpPr>
        <p:spPr>
          <a:xfrm>
            <a:off x="11280124" y="6454012"/>
            <a:ext cx="646500" cy="166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000">
                <a:solidFill>
                  <a:srgbClr val="FFFFFF"/>
                </a:solidFill>
                <a:latin typeface="Arial"/>
                <a:ea typeface="Arial"/>
                <a:cs typeface="Arial"/>
                <a:sym typeface="Arial"/>
              </a:rPr>
              <a:t>Aquifer | 2</a:t>
            </a:r>
            <a:endParaRPr sz="1000">
              <a:latin typeface="Arial"/>
              <a:ea typeface="Arial"/>
              <a:cs typeface="Arial"/>
              <a:sym typeface="Arial"/>
            </a:endParaRPr>
          </a:p>
        </p:txBody>
      </p:sp>
      <p:sp>
        <p:nvSpPr>
          <p:cNvPr id="486" name="Google Shape;486;p39"/>
          <p:cNvSpPr txBox="1"/>
          <p:nvPr/>
        </p:nvSpPr>
        <p:spPr>
          <a:xfrm>
            <a:off x="5512775" y="2130250"/>
            <a:ext cx="6294600" cy="3914100"/>
          </a:xfrm>
          <a:prstGeom prst="rect">
            <a:avLst/>
          </a:prstGeom>
          <a:noFill/>
          <a:ln>
            <a:noFill/>
          </a:ln>
        </p:spPr>
        <p:txBody>
          <a:bodyPr anchorCtr="0" anchor="t" bIns="0" lIns="0" spcFirstLastPara="1" rIns="0" wrap="square" tIns="3175">
            <a:spAutoFit/>
          </a:bodyPr>
          <a:lstStyle/>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Test bank which helps you i</a:t>
            </a:r>
            <a:r>
              <a:rPr lang="en-US" sz="3200">
                <a:solidFill>
                  <a:srgbClr val="FFFFFF"/>
                </a:solidFill>
                <a:latin typeface="Arial Narrow"/>
                <a:ea typeface="Arial Narrow"/>
                <a:cs typeface="Arial Narrow"/>
                <a:sym typeface="Arial Narrow"/>
              </a:rPr>
              <a:t>dentify your true knowledge gaps and strengths</a:t>
            </a:r>
            <a:endParaRPr sz="3200">
              <a:solidFill>
                <a:srgbClr val="FFFFFF"/>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Helps you prioritize your time spent on cases</a:t>
            </a:r>
            <a:endParaRPr sz="3200">
              <a:solidFill>
                <a:srgbClr val="FFFFFF"/>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Prepare for end-of-rotation exams </a:t>
            </a:r>
            <a:endParaRPr sz="3200">
              <a:solidFill>
                <a:srgbClr val="FFFFFF"/>
              </a:solidFill>
              <a:latin typeface="Arial Narrow"/>
              <a:ea typeface="Arial Narrow"/>
              <a:cs typeface="Arial Narrow"/>
              <a:sym typeface="Arial Narrow"/>
            </a:endParaRPr>
          </a:p>
          <a:p>
            <a:pPr indent="0" lvl="0" marL="0" marR="568325" rtl="0" algn="l">
              <a:lnSpc>
                <a:spcPct val="100299"/>
              </a:lnSpc>
              <a:spcBef>
                <a:spcPts val="1140"/>
              </a:spcBef>
              <a:spcAft>
                <a:spcPts val="0"/>
              </a:spcAft>
              <a:buNone/>
            </a:pPr>
            <a:r>
              <a:t/>
            </a:r>
            <a:endParaRPr sz="3200">
              <a:solidFill>
                <a:srgbClr val="FFFFFF"/>
              </a:solidFill>
              <a:latin typeface="Arial Narrow"/>
              <a:ea typeface="Arial Narrow"/>
              <a:cs typeface="Arial Narrow"/>
              <a:sym typeface="Arial Narrow"/>
            </a:endParaRPr>
          </a:p>
        </p:txBody>
      </p:sp>
      <p:pic>
        <p:nvPicPr>
          <p:cNvPr id="487" name="Google Shape;487;p39"/>
          <p:cNvPicPr preferRelativeResize="0"/>
          <p:nvPr/>
        </p:nvPicPr>
        <p:blipFill rotWithShape="1">
          <a:blip r:embed="rId4">
            <a:alphaModFix/>
          </a:blip>
          <a:srcRect b="0" l="0" r="0" t="0"/>
          <a:stretch/>
        </p:blipFill>
        <p:spPr>
          <a:xfrm>
            <a:off x="178541" y="1023394"/>
            <a:ext cx="5010750" cy="48112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0"/>
          <p:cNvSpPr txBox="1"/>
          <p:nvPr>
            <p:ph type="title"/>
          </p:nvPr>
        </p:nvSpPr>
        <p:spPr>
          <a:xfrm>
            <a:off x="1117800" y="1307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Cases: Additional Slides</a:t>
            </a:r>
            <a:endParaRPr sz="4433"/>
          </a:p>
        </p:txBody>
      </p:sp>
      <p:sp>
        <p:nvSpPr>
          <p:cNvPr id="494" name="Google Shape;494;p40"/>
          <p:cNvSpPr txBox="1"/>
          <p:nvPr>
            <p:ph idx="1" type="body"/>
          </p:nvPr>
        </p:nvSpPr>
        <p:spPr>
          <a:xfrm>
            <a:off x="1117792" y="2359125"/>
            <a:ext cx="70989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600"/>
              <a:t>Getting Started</a:t>
            </a:r>
            <a:r>
              <a:rPr b="1" lang="en-US" sz="3600"/>
              <a:t>-slides 15-17</a:t>
            </a:r>
            <a:endParaRPr b="1" sz="3600"/>
          </a:p>
          <a:p>
            <a:pPr indent="0" lvl="0" marL="0" rtl="0" algn="l">
              <a:spcBef>
                <a:spcPts val="800"/>
              </a:spcBef>
              <a:spcAft>
                <a:spcPts val="0"/>
              </a:spcAft>
              <a:buNone/>
            </a:pPr>
            <a:r>
              <a:rPr b="1" lang="en-US" sz="3600"/>
              <a:t>End of Case- slide 18-19</a:t>
            </a:r>
            <a:endParaRPr b="1" sz="3600"/>
          </a:p>
          <a:p>
            <a:pPr indent="0" lvl="0" marL="0" rtl="0" algn="l">
              <a:spcBef>
                <a:spcPts val="800"/>
              </a:spcBef>
              <a:spcAft>
                <a:spcPts val="0"/>
              </a:spcAft>
              <a:buNone/>
            </a:pPr>
            <a:r>
              <a:rPr b="1" lang="en-US" sz="3600"/>
              <a:t>Quiz Generator- slide 20</a:t>
            </a:r>
            <a:endParaRPr b="1" sz="3600"/>
          </a:p>
          <a:p>
            <a:pPr indent="0" lvl="0" marL="0" rtl="0" algn="l">
              <a:spcBef>
                <a:spcPts val="800"/>
              </a:spcBef>
              <a:spcAft>
                <a:spcPts val="0"/>
              </a:spcAft>
              <a:buNone/>
            </a:pPr>
            <a:r>
              <a:rPr b="1" lang="en-US" sz="3600"/>
              <a:t>Results- slides 21-22</a:t>
            </a:r>
            <a:endParaRPr b="1" sz="36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1"/>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01" name="Google Shape;501;p41"/>
          <p:cNvGrpSpPr/>
          <p:nvPr/>
        </p:nvGrpSpPr>
        <p:grpSpPr>
          <a:xfrm>
            <a:off x="0" y="0"/>
            <a:ext cx="12192000" cy="6852234"/>
            <a:chOff x="0" y="0"/>
            <a:chExt cx="12192000" cy="6852234"/>
          </a:xfrm>
        </p:grpSpPr>
        <p:sp>
          <p:nvSpPr>
            <p:cNvPr id="502" name="Google Shape;502;p41"/>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03" name="Google Shape;503;p41"/>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04" name="Google Shape;504;p41"/>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05" name="Google Shape;505;p41"/>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Getting Started</a:t>
            </a:r>
            <a:endParaRPr>
              <a:latin typeface="Arial Narrow"/>
              <a:ea typeface="Arial Narrow"/>
              <a:cs typeface="Arial Narrow"/>
              <a:sym typeface="Arial Narrow"/>
            </a:endParaRPr>
          </a:p>
        </p:txBody>
      </p:sp>
      <p:pic>
        <p:nvPicPr>
          <p:cNvPr id="506" name="Google Shape;506;p41"/>
          <p:cNvPicPr preferRelativeResize="0"/>
          <p:nvPr/>
        </p:nvPicPr>
        <p:blipFill>
          <a:blip r:embed="rId4">
            <a:alphaModFix/>
          </a:blip>
          <a:stretch>
            <a:fillRect/>
          </a:stretch>
        </p:blipFill>
        <p:spPr>
          <a:xfrm>
            <a:off x="0" y="1928831"/>
            <a:ext cx="12192000" cy="4460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2"/>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13" name="Google Shape;513;p42"/>
          <p:cNvGrpSpPr/>
          <p:nvPr/>
        </p:nvGrpSpPr>
        <p:grpSpPr>
          <a:xfrm>
            <a:off x="0" y="0"/>
            <a:ext cx="12192000" cy="6852234"/>
            <a:chOff x="0" y="0"/>
            <a:chExt cx="12192000" cy="6852234"/>
          </a:xfrm>
        </p:grpSpPr>
        <p:sp>
          <p:nvSpPr>
            <p:cNvPr id="514" name="Google Shape;514;p42"/>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15" name="Google Shape;515;p42"/>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16" name="Google Shape;516;p42"/>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17" name="Google Shape;517;p42"/>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More Than Just Another Test Bank</a:t>
            </a:r>
            <a:endParaRPr>
              <a:latin typeface="Arial Narrow"/>
              <a:ea typeface="Arial Narrow"/>
              <a:cs typeface="Arial Narrow"/>
              <a:sym typeface="Arial Narrow"/>
            </a:endParaRPr>
          </a:p>
        </p:txBody>
      </p:sp>
      <p:sp>
        <p:nvSpPr>
          <p:cNvPr id="518" name="Google Shape;518;p42"/>
          <p:cNvSpPr txBox="1"/>
          <p:nvPr/>
        </p:nvSpPr>
        <p:spPr>
          <a:xfrm>
            <a:off x="3309875" y="4319575"/>
            <a:ext cx="8476500" cy="5541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1"/>
              </a:buClr>
              <a:buSzPts val="2000"/>
              <a:buChar char="➢"/>
            </a:pPr>
            <a:r>
              <a:t/>
            </a:r>
            <a:endParaRPr sz="2400">
              <a:solidFill>
                <a:schemeClr val="dk1"/>
              </a:solidFill>
              <a:highlight>
                <a:srgbClr val="FFFFFF"/>
              </a:highlight>
              <a:latin typeface="Arial Narrow"/>
              <a:ea typeface="Arial Narrow"/>
              <a:cs typeface="Arial Narrow"/>
              <a:sym typeface="Arial Narrow"/>
            </a:endParaRPr>
          </a:p>
        </p:txBody>
      </p:sp>
      <p:pic>
        <p:nvPicPr>
          <p:cNvPr id="519" name="Google Shape;519;p42"/>
          <p:cNvPicPr preferRelativeResize="0"/>
          <p:nvPr/>
        </p:nvPicPr>
        <p:blipFill>
          <a:blip r:embed="rId4">
            <a:alphaModFix/>
          </a:blip>
          <a:stretch>
            <a:fillRect/>
          </a:stretch>
        </p:blipFill>
        <p:spPr>
          <a:xfrm>
            <a:off x="843388" y="1552825"/>
            <a:ext cx="10726623" cy="5204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3"/>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26" name="Google Shape;526;p43"/>
          <p:cNvGrpSpPr/>
          <p:nvPr/>
        </p:nvGrpSpPr>
        <p:grpSpPr>
          <a:xfrm>
            <a:off x="0" y="0"/>
            <a:ext cx="12192000" cy="6852234"/>
            <a:chOff x="0" y="0"/>
            <a:chExt cx="12192000" cy="6852234"/>
          </a:xfrm>
        </p:grpSpPr>
        <p:sp>
          <p:nvSpPr>
            <p:cNvPr id="527" name="Google Shape;527;p43"/>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28" name="Google Shape;528;p43"/>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29" name="Google Shape;529;p43"/>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30" name="Google Shape;530;p43"/>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Answer Review Display</a:t>
            </a:r>
            <a:endParaRPr>
              <a:latin typeface="Arial Narrow"/>
              <a:ea typeface="Arial Narrow"/>
              <a:cs typeface="Arial Narrow"/>
              <a:sym typeface="Arial Narrow"/>
            </a:endParaRPr>
          </a:p>
        </p:txBody>
      </p:sp>
      <p:sp>
        <p:nvSpPr>
          <p:cNvPr id="531" name="Google Shape;531;p43"/>
          <p:cNvSpPr txBox="1"/>
          <p:nvPr/>
        </p:nvSpPr>
        <p:spPr>
          <a:xfrm>
            <a:off x="3309875" y="4319575"/>
            <a:ext cx="8476500" cy="5541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1"/>
              </a:buClr>
              <a:buSzPts val="2000"/>
              <a:buChar char="➢"/>
            </a:pPr>
            <a:r>
              <a:t/>
            </a:r>
            <a:endParaRPr sz="2400">
              <a:solidFill>
                <a:schemeClr val="dk1"/>
              </a:solidFill>
              <a:highlight>
                <a:srgbClr val="FFFFFF"/>
              </a:highlight>
              <a:latin typeface="Arial Narrow"/>
              <a:ea typeface="Arial Narrow"/>
              <a:cs typeface="Arial Narrow"/>
              <a:sym typeface="Arial Narrow"/>
            </a:endParaRPr>
          </a:p>
        </p:txBody>
      </p:sp>
      <p:pic>
        <p:nvPicPr>
          <p:cNvPr id="532" name="Google Shape;532;p43"/>
          <p:cNvPicPr preferRelativeResize="0"/>
          <p:nvPr/>
        </p:nvPicPr>
        <p:blipFill>
          <a:blip r:embed="rId4">
            <a:alphaModFix/>
          </a:blip>
          <a:stretch>
            <a:fillRect/>
          </a:stretch>
        </p:blipFill>
        <p:spPr>
          <a:xfrm>
            <a:off x="1908475" y="1680400"/>
            <a:ext cx="7393501" cy="5177601"/>
          </a:xfrm>
          <a:prstGeom prst="rect">
            <a:avLst/>
          </a:prstGeom>
          <a:noFill/>
          <a:ln>
            <a:noFill/>
          </a:ln>
        </p:spPr>
      </p:pic>
      <p:sp>
        <p:nvSpPr>
          <p:cNvPr id="533" name="Google Shape;533;p43"/>
          <p:cNvSpPr/>
          <p:nvPr/>
        </p:nvSpPr>
        <p:spPr>
          <a:xfrm>
            <a:off x="3692775" y="5903400"/>
            <a:ext cx="1190100" cy="35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4" name="Google Shape;534;p43"/>
          <p:cNvSpPr txBox="1"/>
          <p:nvPr/>
        </p:nvSpPr>
        <p:spPr>
          <a:xfrm>
            <a:off x="4270550" y="6380700"/>
            <a:ext cx="2662800" cy="2889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4"/>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sp>
        <p:nvSpPr>
          <p:cNvPr id="541" name="Google Shape;541;p44"/>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SzPts val="1100"/>
              <a:buNone/>
            </a:pPr>
            <a:r>
              <a:rPr lang="en-US" sz="4633"/>
              <a:t>Choose Your Journey: End of Case</a:t>
            </a:r>
            <a:endParaRPr/>
          </a:p>
        </p:txBody>
      </p:sp>
      <p:pic>
        <p:nvPicPr>
          <p:cNvPr id="542" name="Google Shape;542;p44"/>
          <p:cNvPicPr preferRelativeResize="0"/>
          <p:nvPr/>
        </p:nvPicPr>
        <p:blipFill>
          <a:blip r:embed="rId3">
            <a:alphaModFix/>
          </a:blip>
          <a:stretch>
            <a:fillRect/>
          </a:stretch>
        </p:blipFill>
        <p:spPr>
          <a:xfrm>
            <a:off x="411575" y="1919075"/>
            <a:ext cx="5539199" cy="4249525"/>
          </a:xfrm>
          <a:prstGeom prst="rect">
            <a:avLst/>
          </a:prstGeom>
          <a:noFill/>
          <a:ln>
            <a:noFill/>
          </a:ln>
        </p:spPr>
      </p:pic>
      <p:pic>
        <p:nvPicPr>
          <p:cNvPr id="543" name="Google Shape;543;p44"/>
          <p:cNvPicPr preferRelativeResize="0"/>
          <p:nvPr/>
        </p:nvPicPr>
        <p:blipFill>
          <a:blip r:embed="rId4">
            <a:alphaModFix/>
          </a:blip>
          <a:stretch>
            <a:fillRect/>
          </a:stretch>
        </p:blipFill>
        <p:spPr>
          <a:xfrm>
            <a:off x="6661682" y="1601398"/>
            <a:ext cx="4700667" cy="5023424"/>
          </a:xfrm>
          <a:prstGeom prst="rect">
            <a:avLst/>
          </a:prstGeom>
          <a:noFill/>
          <a:ln>
            <a:noFill/>
          </a:ln>
        </p:spPr>
      </p:pic>
      <p:grpSp>
        <p:nvGrpSpPr>
          <p:cNvPr id="544" name="Google Shape;544;p44"/>
          <p:cNvGrpSpPr/>
          <p:nvPr/>
        </p:nvGrpSpPr>
        <p:grpSpPr>
          <a:xfrm>
            <a:off x="0" y="0"/>
            <a:ext cx="12192000" cy="6852234"/>
            <a:chOff x="0" y="0"/>
            <a:chExt cx="12192000" cy="6852234"/>
          </a:xfrm>
        </p:grpSpPr>
        <p:sp>
          <p:nvSpPr>
            <p:cNvPr id="545" name="Google Shape;545;p44"/>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46" name="Google Shape;546;p44"/>
            <p:cNvPicPr preferRelativeResize="0"/>
            <p:nvPr/>
          </p:nvPicPr>
          <p:blipFill rotWithShape="1">
            <a:blip r:embed="rId5">
              <a:alphaModFix/>
            </a:blip>
            <a:srcRect b="0" l="0" r="0" t="0"/>
            <a:stretch/>
          </p:blipFill>
          <p:spPr>
            <a:xfrm>
              <a:off x="0" y="0"/>
              <a:ext cx="12192000" cy="1565099"/>
            </a:xfrm>
            <a:prstGeom prst="rect">
              <a:avLst/>
            </a:prstGeom>
            <a:noFill/>
            <a:ln cap="flat" cmpd="sng" w="9525">
              <a:solidFill>
                <a:srgbClr val="000000"/>
              </a:solidFill>
              <a:prstDash val="solid"/>
              <a:round/>
              <a:headEnd len="sm" w="sm" type="none"/>
              <a:tailEnd len="sm" w="sm" type="none"/>
            </a:ln>
          </p:spPr>
        </p:pic>
      </p:grpSp>
      <p:sp>
        <p:nvSpPr>
          <p:cNvPr id="547" name="Google Shape;547;p44"/>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Choose Your Journey: End of Case</a:t>
            </a:r>
            <a:endParaRPr>
              <a:latin typeface="Arial Narrow"/>
              <a:ea typeface="Arial Narrow"/>
              <a:cs typeface="Arial Narrow"/>
              <a:sym typeface="Arial Narrow"/>
            </a:endParaRPr>
          </a:p>
        </p:txBody>
      </p:sp>
      <p:sp>
        <p:nvSpPr>
          <p:cNvPr id="548" name="Google Shape;548;p44"/>
          <p:cNvSpPr txBox="1"/>
          <p:nvPr/>
        </p:nvSpPr>
        <p:spPr>
          <a:xfrm>
            <a:off x="14507300" y="1268600"/>
            <a:ext cx="723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5"/>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55" name="Google Shape;555;p45"/>
          <p:cNvGrpSpPr/>
          <p:nvPr/>
        </p:nvGrpSpPr>
        <p:grpSpPr>
          <a:xfrm>
            <a:off x="0" y="0"/>
            <a:ext cx="12192000" cy="6852234"/>
            <a:chOff x="0" y="0"/>
            <a:chExt cx="12192000" cy="6852234"/>
          </a:xfrm>
        </p:grpSpPr>
        <p:sp>
          <p:nvSpPr>
            <p:cNvPr id="556" name="Google Shape;556;p45"/>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57" name="Google Shape;557;p45"/>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58" name="Google Shape;558;p45"/>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59" name="Google Shape;559;p45"/>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Choose Your Journey: Case List</a:t>
            </a:r>
            <a:endParaRPr>
              <a:latin typeface="Arial Narrow"/>
              <a:ea typeface="Arial Narrow"/>
              <a:cs typeface="Arial Narrow"/>
              <a:sym typeface="Arial Narrow"/>
            </a:endParaRPr>
          </a:p>
        </p:txBody>
      </p:sp>
      <p:pic>
        <p:nvPicPr>
          <p:cNvPr id="560" name="Google Shape;560;p45"/>
          <p:cNvPicPr preferRelativeResize="0"/>
          <p:nvPr/>
        </p:nvPicPr>
        <p:blipFill>
          <a:blip r:embed="rId4">
            <a:alphaModFix/>
          </a:blip>
          <a:stretch>
            <a:fillRect/>
          </a:stretch>
        </p:blipFill>
        <p:spPr>
          <a:xfrm>
            <a:off x="1219200" y="1951750"/>
            <a:ext cx="9753600" cy="4697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A picture containing dark&#10;&#10;Description automatically generated" id="389" name="Google Shape;389;p28"/>
          <p:cNvPicPr preferRelativeResize="0"/>
          <p:nvPr/>
        </p:nvPicPr>
        <p:blipFill rotWithShape="1">
          <a:blip r:embed="rId3">
            <a:alphaModFix/>
          </a:blip>
          <a:srcRect b="0" l="0" r="0" t="0"/>
          <a:stretch/>
        </p:blipFill>
        <p:spPr>
          <a:xfrm>
            <a:off x="0" y="132503"/>
            <a:ext cx="12203722" cy="6888773"/>
          </a:xfrm>
          <a:prstGeom prst="rect">
            <a:avLst/>
          </a:prstGeom>
          <a:noFill/>
          <a:ln>
            <a:noFill/>
          </a:ln>
        </p:spPr>
      </p:pic>
      <p:sp>
        <p:nvSpPr>
          <p:cNvPr id="390" name="Google Shape;390;p28"/>
          <p:cNvSpPr txBox="1"/>
          <p:nvPr/>
        </p:nvSpPr>
        <p:spPr>
          <a:xfrm>
            <a:off x="993375" y="682350"/>
            <a:ext cx="6310800" cy="22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400">
              <a:solidFill>
                <a:schemeClr val="lt1"/>
              </a:solidFill>
              <a:latin typeface="Arial Narrow"/>
              <a:ea typeface="Arial Narrow"/>
              <a:cs typeface="Arial Narrow"/>
              <a:sym typeface="Arial Narrow"/>
            </a:endParaRPr>
          </a:p>
          <a:p>
            <a:pPr indent="0" lvl="0" marL="0" rtl="0" algn="l">
              <a:spcBef>
                <a:spcPts val="0"/>
              </a:spcBef>
              <a:spcAft>
                <a:spcPts val="0"/>
              </a:spcAft>
              <a:buNone/>
            </a:pPr>
            <a:r>
              <a:rPr b="1" lang="en-US" sz="6000">
                <a:solidFill>
                  <a:schemeClr val="lt1"/>
                </a:solidFill>
                <a:latin typeface="Arial Narrow"/>
                <a:ea typeface="Arial Narrow"/>
                <a:cs typeface="Arial Narrow"/>
                <a:sym typeface="Arial Narrow"/>
              </a:rPr>
              <a:t>AQUIFER CASES</a:t>
            </a:r>
            <a:endParaRPr b="1" sz="6000">
              <a:solidFill>
                <a:schemeClr val="lt1"/>
              </a:solidFill>
              <a:latin typeface="Arial Narrow"/>
              <a:ea typeface="Arial Narrow"/>
              <a:cs typeface="Arial Narrow"/>
              <a:sym typeface="Arial Narrow"/>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6"/>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67" name="Google Shape;567;p46"/>
          <p:cNvGrpSpPr/>
          <p:nvPr/>
        </p:nvGrpSpPr>
        <p:grpSpPr>
          <a:xfrm>
            <a:off x="0" y="0"/>
            <a:ext cx="12192000" cy="6852234"/>
            <a:chOff x="0" y="0"/>
            <a:chExt cx="12192000" cy="6852234"/>
          </a:xfrm>
        </p:grpSpPr>
        <p:sp>
          <p:nvSpPr>
            <p:cNvPr id="568" name="Google Shape;568;p46"/>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69" name="Google Shape;569;p46"/>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70" name="Google Shape;570;p46"/>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71" name="Google Shape;571;p46"/>
          <p:cNvSpPr txBox="1"/>
          <p:nvPr>
            <p:ph type="title"/>
          </p:nvPr>
        </p:nvSpPr>
        <p:spPr>
          <a:xfrm>
            <a:off x="342900" y="410450"/>
            <a:ext cx="11727600" cy="690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400">
                <a:latin typeface="Arial Narrow"/>
                <a:ea typeface="Arial Narrow"/>
                <a:cs typeface="Arial Narrow"/>
                <a:sym typeface="Arial Narrow"/>
              </a:rPr>
              <a:t>Choose Your Journey: Quiz Generator</a:t>
            </a:r>
            <a:endParaRPr sz="4400">
              <a:latin typeface="Arial Narrow"/>
              <a:ea typeface="Arial Narrow"/>
              <a:cs typeface="Arial Narrow"/>
              <a:sym typeface="Arial Narrow"/>
            </a:endParaRPr>
          </a:p>
        </p:txBody>
      </p:sp>
      <p:pic>
        <p:nvPicPr>
          <p:cNvPr id="572" name="Google Shape;572;p46"/>
          <p:cNvPicPr preferRelativeResize="0"/>
          <p:nvPr/>
        </p:nvPicPr>
        <p:blipFill>
          <a:blip r:embed="rId4">
            <a:alphaModFix/>
          </a:blip>
          <a:stretch>
            <a:fillRect/>
          </a:stretch>
        </p:blipFill>
        <p:spPr>
          <a:xfrm>
            <a:off x="1329900" y="1617063"/>
            <a:ext cx="9753600" cy="481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7"/>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79" name="Google Shape;579;p47"/>
          <p:cNvGrpSpPr/>
          <p:nvPr/>
        </p:nvGrpSpPr>
        <p:grpSpPr>
          <a:xfrm>
            <a:off x="0" y="0"/>
            <a:ext cx="12192000" cy="6852234"/>
            <a:chOff x="0" y="0"/>
            <a:chExt cx="12192000" cy="6852234"/>
          </a:xfrm>
        </p:grpSpPr>
        <p:sp>
          <p:nvSpPr>
            <p:cNvPr id="580" name="Google Shape;580;p47"/>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81" name="Google Shape;581;p47"/>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82" name="Google Shape;582;p47"/>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83" name="Google Shape;583;p47"/>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Results &amp; Next Steps</a:t>
            </a:r>
            <a:endParaRPr>
              <a:latin typeface="Arial Narrow"/>
              <a:ea typeface="Arial Narrow"/>
              <a:cs typeface="Arial Narrow"/>
              <a:sym typeface="Arial Narrow"/>
            </a:endParaRPr>
          </a:p>
        </p:txBody>
      </p:sp>
      <p:pic>
        <p:nvPicPr>
          <p:cNvPr id="584" name="Google Shape;584;p47"/>
          <p:cNvPicPr preferRelativeResize="0"/>
          <p:nvPr/>
        </p:nvPicPr>
        <p:blipFill>
          <a:blip r:embed="rId4">
            <a:alphaModFix/>
          </a:blip>
          <a:stretch>
            <a:fillRect/>
          </a:stretch>
        </p:blipFill>
        <p:spPr>
          <a:xfrm>
            <a:off x="1405500" y="1686375"/>
            <a:ext cx="9823475" cy="4847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8"/>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591" name="Google Shape;591;p48"/>
          <p:cNvGrpSpPr/>
          <p:nvPr/>
        </p:nvGrpSpPr>
        <p:grpSpPr>
          <a:xfrm>
            <a:off x="0" y="0"/>
            <a:ext cx="12192000" cy="6852234"/>
            <a:chOff x="0" y="0"/>
            <a:chExt cx="12192000" cy="6852234"/>
          </a:xfrm>
        </p:grpSpPr>
        <p:sp>
          <p:nvSpPr>
            <p:cNvPr id="592" name="Google Shape;592;p48"/>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93" name="Google Shape;593;p48"/>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594" name="Google Shape;594;p48"/>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95" name="Google Shape;595;p48"/>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Completed Question Display</a:t>
            </a:r>
            <a:endParaRPr>
              <a:latin typeface="Arial Narrow"/>
              <a:ea typeface="Arial Narrow"/>
              <a:cs typeface="Arial Narrow"/>
              <a:sym typeface="Arial Narrow"/>
            </a:endParaRPr>
          </a:p>
        </p:txBody>
      </p:sp>
      <p:pic>
        <p:nvPicPr>
          <p:cNvPr id="596" name="Google Shape;596;p48"/>
          <p:cNvPicPr preferRelativeResize="0"/>
          <p:nvPr/>
        </p:nvPicPr>
        <p:blipFill>
          <a:blip r:embed="rId4">
            <a:alphaModFix/>
          </a:blip>
          <a:stretch>
            <a:fillRect/>
          </a:stretch>
        </p:blipFill>
        <p:spPr>
          <a:xfrm>
            <a:off x="2410075" y="1661250"/>
            <a:ext cx="7155224" cy="5029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A picture containing dark&#10;&#10;Description automatically generated" id="601" name="Google Shape;601;p49"/>
          <p:cNvPicPr preferRelativeResize="0"/>
          <p:nvPr/>
        </p:nvPicPr>
        <p:blipFill rotWithShape="1">
          <a:blip r:embed="rId3">
            <a:alphaModFix/>
          </a:blip>
          <a:srcRect b="0" l="0" r="0" t="0"/>
          <a:stretch/>
        </p:blipFill>
        <p:spPr>
          <a:xfrm>
            <a:off x="0" y="132503"/>
            <a:ext cx="12203722" cy="6888773"/>
          </a:xfrm>
          <a:prstGeom prst="rect">
            <a:avLst/>
          </a:prstGeom>
          <a:noFill/>
          <a:ln>
            <a:noFill/>
          </a:ln>
        </p:spPr>
      </p:pic>
      <p:pic>
        <p:nvPicPr>
          <p:cNvPr descr="Text&#10;&#10;Description automatically generated" id="602" name="Google Shape;602;p49"/>
          <p:cNvPicPr preferRelativeResize="0"/>
          <p:nvPr/>
        </p:nvPicPr>
        <p:blipFill rotWithShape="1">
          <a:blip r:embed="rId4">
            <a:alphaModFix/>
          </a:blip>
          <a:srcRect b="0" l="0" r="0" t="0"/>
          <a:stretch/>
        </p:blipFill>
        <p:spPr>
          <a:xfrm>
            <a:off x="774100" y="1694867"/>
            <a:ext cx="6049108" cy="18820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0"/>
          <p:cNvSpPr txBox="1"/>
          <p:nvPr>
            <p:ph type="title"/>
          </p:nvPr>
        </p:nvSpPr>
        <p:spPr>
          <a:xfrm>
            <a:off x="1117800" y="2343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Calibrate</a:t>
            </a:r>
            <a:r>
              <a:rPr lang="en-US" sz="4433"/>
              <a:t>: Value Message </a:t>
            </a:r>
            <a:endParaRPr sz="4433"/>
          </a:p>
        </p:txBody>
      </p:sp>
      <p:sp>
        <p:nvSpPr>
          <p:cNvPr id="609" name="Google Shape;609;p50"/>
          <p:cNvSpPr txBox="1"/>
          <p:nvPr>
            <p:ph idx="1" type="body"/>
          </p:nvPr>
        </p:nvSpPr>
        <p:spPr>
          <a:xfrm>
            <a:off x="1117792" y="3234625"/>
            <a:ext cx="70989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600"/>
              <a:t>Slide 25 -26</a:t>
            </a:r>
            <a:endParaRPr b="1"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4" name="Shape 614"/>
        <p:cNvGrpSpPr/>
        <p:nvPr/>
      </p:nvGrpSpPr>
      <p:grpSpPr>
        <a:xfrm>
          <a:off x="0" y="0"/>
          <a:ext cx="0" cy="0"/>
          <a:chOff x="0" y="0"/>
          <a:chExt cx="0" cy="0"/>
        </a:xfrm>
      </p:grpSpPr>
      <p:pic>
        <p:nvPicPr>
          <p:cNvPr id="615" name="Google Shape;615;p51"/>
          <p:cNvPicPr preferRelativeResize="0"/>
          <p:nvPr/>
        </p:nvPicPr>
        <p:blipFill rotWithShape="1">
          <a:blip r:embed="rId3">
            <a:alphaModFix/>
          </a:blip>
          <a:srcRect b="0" l="0" r="0" t="0"/>
          <a:stretch/>
        </p:blipFill>
        <p:spPr>
          <a:xfrm>
            <a:off x="2907792" y="0"/>
            <a:ext cx="9281163" cy="6857999"/>
          </a:xfrm>
          <a:prstGeom prst="rect">
            <a:avLst/>
          </a:prstGeom>
          <a:noFill/>
          <a:ln>
            <a:noFill/>
          </a:ln>
        </p:spPr>
      </p:pic>
      <p:sp>
        <p:nvSpPr>
          <p:cNvPr id="616" name="Google Shape;616;p51"/>
          <p:cNvSpPr txBox="1"/>
          <p:nvPr>
            <p:ph type="title"/>
          </p:nvPr>
        </p:nvSpPr>
        <p:spPr>
          <a:xfrm>
            <a:off x="5126350" y="333825"/>
            <a:ext cx="7171200" cy="2044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100">
                <a:latin typeface="Arial Narrow"/>
                <a:ea typeface="Arial Narrow"/>
                <a:cs typeface="Arial Narrow"/>
                <a:sym typeface="Arial Narrow"/>
              </a:rPr>
              <a:t>What can Calibrate assessment do for me?</a:t>
            </a:r>
            <a:endParaRPr sz="4100">
              <a:solidFill>
                <a:schemeClr val="folHlink"/>
              </a:solidFill>
              <a:latin typeface="Arial Narrow"/>
              <a:ea typeface="Arial Narrow"/>
              <a:cs typeface="Arial Narrow"/>
              <a:sym typeface="Arial Narrow"/>
            </a:endParaRPr>
          </a:p>
          <a:p>
            <a:pPr indent="0" lvl="0" marL="12700" rtl="0" algn="l">
              <a:lnSpc>
                <a:spcPct val="100000"/>
              </a:lnSpc>
              <a:spcBef>
                <a:spcPts val="0"/>
              </a:spcBef>
              <a:spcAft>
                <a:spcPts val="0"/>
              </a:spcAft>
              <a:buNone/>
            </a:pPr>
            <a:r>
              <a:t/>
            </a:r>
            <a:endParaRPr sz="5000"/>
          </a:p>
        </p:txBody>
      </p:sp>
      <p:sp>
        <p:nvSpPr>
          <p:cNvPr id="617" name="Google Shape;617;p51"/>
          <p:cNvSpPr txBox="1"/>
          <p:nvPr/>
        </p:nvSpPr>
        <p:spPr>
          <a:xfrm>
            <a:off x="11280124" y="6454012"/>
            <a:ext cx="646500" cy="166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000">
                <a:solidFill>
                  <a:srgbClr val="FFFFFF"/>
                </a:solidFill>
                <a:latin typeface="Arial"/>
                <a:ea typeface="Arial"/>
                <a:cs typeface="Arial"/>
                <a:sym typeface="Arial"/>
              </a:rPr>
              <a:t>Aquifer | 2</a:t>
            </a:r>
            <a:endParaRPr sz="1000">
              <a:latin typeface="Arial"/>
              <a:ea typeface="Arial"/>
              <a:cs typeface="Arial"/>
              <a:sym typeface="Arial"/>
            </a:endParaRPr>
          </a:p>
        </p:txBody>
      </p:sp>
      <p:sp>
        <p:nvSpPr>
          <p:cNvPr id="618" name="Google Shape;618;p51"/>
          <p:cNvSpPr txBox="1"/>
          <p:nvPr/>
        </p:nvSpPr>
        <p:spPr>
          <a:xfrm>
            <a:off x="5564650" y="1828800"/>
            <a:ext cx="6294600" cy="4562100"/>
          </a:xfrm>
          <a:prstGeom prst="rect">
            <a:avLst/>
          </a:prstGeom>
          <a:noFill/>
          <a:ln>
            <a:noFill/>
          </a:ln>
        </p:spPr>
        <p:txBody>
          <a:bodyPr anchorCtr="0" anchor="t" bIns="0" lIns="0" spcFirstLastPara="1" rIns="0" wrap="square" tIns="3175">
            <a:spAutoFit/>
          </a:bodyPr>
          <a:lstStyle/>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Helps you prioritize your time spent on cases</a:t>
            </a:r>
            <a:endParaRPr sz="3200">
              <a:solidFill>
                <a:srgbClr val="FFFFFF"/>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Identify where you already excel and your knowledge gaps.</a:t>
            </a:r>
            <a:endParaRPr sz="3200">
              <a:solidFill>
                <a:srgbClr val="FFFFFF"/>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Provides checkpoints to track your progress</a:t>
            </a:r>
            <a:endParaRPr sz="3200">
              <a:solidFill>
                <a:srgbClr val="FFFFFF"/>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MS PGothic"/>
              <a:buChar char="✓"/>
            </a:pPr>
            <a:r>
              <a:rPr lang="en-US" sz="3200">
                <a:solidFill>
                  <a:srgbClr val="FFFFFF"/>
                </a:solidFill>
                <a:latin typeface="Arial Narrow"/>
                <a:ea typeface="Arial Narrow"/>
                <a:cs typeface="Arial Narrow"/>
                <a:sym typeface="Arial Narrow"/>
              </a:rPr>
              <a:t>Prepare for end-of-rotation exams </a:t>
            </a:r>
            <a:endParaRPr sz="3200">
              <a:solidFill>
                <a:srgbClr val="FFFFFF"/>
              </a:solidFill>
              <a:latin typeface="Arial Narrow"/>
              <a:ea typeface="Arial Narrow"/>
              <a:cs typeface="Arial Narrow"/>
              <a:sym typeface="Arial Narrow"/>
            </a:endParaRPr>
          </a:p>
          <a:p>
            <a:pPr indent="0" lvl="0" marL="0" marR="568325" rtl="0" algn="l">
              <a:lnSpc>
                <a:spcPct val="100299"/>
              </a:lnSpc>
              <a:spcBef>
                <a:spcPts val="1140"/>
              </a:spcBef>
              <a:spcAft>
                <a:spcPts val="0"/>
              </a:spcAft>
              <a:buNone/>
            </a:pPr>
            <a:r>
              <a:t/>
            </a:r>
            <a:endParaRPr sz="3200">
              <a:solidFill>
                <a:srgbClr val="FFFFFF"/>
              </a:solidFill>
            </a:endParaRPr>
          </a:p>
        </p:txBody>
      </p:sp>
      <p:pic>
        <p:nvPicPr>
          <p:cNvPr id="619" name="Google Shape;619;p51"/>
          <p:cNvPicPr preferRelativeResize="0"/>
          <p:nvPr/>
        </p:nvPicPr>
        <p:blipFill rotWithShape="1">
          <a:blip r:embed="rId4">
            <a:alphaModFix/>
          </a:blip>
          <a:srcRect b="0" l="0" r="0" t="0"/>
          <a:stretch/>
        </p:blipFill>
        <p:spPr>
          <a:xfrm>
            <a:off x="178541" y="1023394"/>
            <a:ext cx="5010750" cy="48112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2"/>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626" name="Google Shape;626;p52"/>
          <p:cNvGrpSpPr/>
          <p:nvPr/>
        </p:nvGrpSpPr>
        <p:grpSpPr>
          <a:xfrm>
            <a:off x="0" y="0"/>
            <a:ext cx="12192000" cy="6852234"/>
            <a:chOff x="0" y="0"/>
            <a:chExt cx="12192000" cy="6852234"/>
          </a:xfrm>
        </p:grpSpPr>
        <p:sp>
          <p:nvSpPr>
            <p:cNvPr id="627" name="Google Shape;627;p52"/>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28" name="Google Shape;628;p52"/>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629" name="Google Shape;629;p52"/>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30" name="Google Shape;630;p52"/>
          <p:cNvSpPr txBox="1"/>
          <p:nvPr>
            <p:ph type="title"/>
          </p:nvPr>
        </p:nvSpPr>
        <p:spPr>
          <a:xfrm>
            <a:off x="3429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Assessment </a:t>
            </a:r>
            <a:r>
              <a:rPr b="1" i="1" lang="en-US" sz="4633">
                <a:latin typeface="Arial Narrow"/>
                <a:ea typeface="Arial Narrow"/>
                <a:cs typeface="Arial Narrow"/>
                <a:sym typeface="Arial Narrow"/>
              </a:rPr>
              <a:t>for</a:t>
            </a:r>
            <a:r>
              <a:rPr i="1" lang="en-US" sz="4633">
                <a:latin typeface="Arial Narrow"/>
                <a:ea typeface="Arial Narrow"/>
                <a:cs typeface="Arial Narrow"/>
                <a:sym typeface="Arial Narrow"/>
              </a:rPr>
              <a:t> </a:t>
            </a:r>
            <a:r>
              <a:rPr lang="en-US" sz="4633">
                <a:latin typeface="Arial Narrow"/>
                <a:ea typeface="Arial Narrow"/>
                <a:cs typeface="Arial Narrow"/>
                <a:sym typeface="Arial Narrow"/>
              </a:rPr>
              <a:t>Learning </a:t>
            </a:r>
            <a:r>
              <a:rPr b="1" i="1" lang="en-US" sz="4633">
                <a:latin typeface="Arial Narrow"/>
                <a:ea typeface="Arial Narrow"/>
                <a:cs typeface="Arial Narrow"/>
                <a:sym typeface="Arial Narrow"/>
              </a:rPr>
              <a:t>not</a:t>
            </a:r>
            <a:r>
              <a:rPr i="1" lang="en-US" sz="4633">
                <a:latin typeface="Arial Narrow"/>
                <a:ea typeface="Arial Narrow"/>
                <a:cs typeface="Arial Narrow"/>
                <a:sym typeface="Arial Narrow"/>
              </a:rPr>
              <a:t> </a:t>
            </a:r>
            <a:r>
              <a:rPr b="1" i="1" lang="en-US" sz="4633">
                <a:latin typeface="Arial Narrow"/>
                <a:ea typeface="Arial Narrow"/>
                <a:cs typeface="Arial Narrow"/>
                <a:sym typeface="Arial Narrow"/>
              </a:rPr>
              <a:t>of</a:t>
            </a:r>
            <a:r>
              <a:rPr lang="en-US" sz="4633">
                <a:latin typeface="Arial Narrow"/>
                <a:ea typeface="Arial Narrow"/>
                <a:cs typeface="Arial Narrow"/>
                <a:sym typeface="Arial Narrow"/>
              </a:rPr>
              <a:t> Learning</a:t>
            </a:r>
            <a:endParaRPr>
              <a:latin typeface="Arial Narrow"/>
              <a:ea typeface="Arial Narrow"/>
              <a:cs typeface="Arial Narrow"/>
              <a:sym typeface="Arial Narrow"/>
            </a:endParaRPr>
          </a:p>
        </p:txBody>
      </p:sp>
      <p:pic>
        <p:nvPicPr>
          <p:cNvPr id="631" name="Google Shape;631;p52"/>
          <p:cNvPicPr preferRelativeResize="0"/>
          <p:nvPr/>
        </p:nvPicPr>
        <p:blipFill>
          <a:blip r:embed="rId4">
            <a:alphaModFix/>
          </a:blip>
          <a:stretch>
            <a:fillRect/>
          </a:stretch>
        </p:blipFill>
        <p:spPr>
          <a:xfrm>
            <a:off x="342900" y="1948050"/>
            <a:ext cx="11864500" cy="4336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3"/>
          <p:cNvSpPr txBox="1"/>
          <p:nvPr>
            <p:ph type="title"/>
          </p:nvPr>
        </p:nvSpPr>
        <p:spPr>
          <a:xfrm>
            <a:off x="1117800" y="38853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Reports</a:t>
            </a:r>
            <a:r>
              <a:rPr lang="en-US" sz="4433"/>
              <a:t>: Additional Slides</a:t>
            </a:r>
            <a:endParaRPr sz="4433"/>
          </a:p>
        </p:txBody>
      </p:sp>
      <p:sp>
        <p:nvSpPr>
          <p:cNvPr id="638" name="Google Shape;638;p53"/>
          <p:cNvSpPr txBox="1"/>
          <p:nvPr>
            <p:ph idx="1" type="body"/>
          </p:nvPr>
        </p:nvSpPr>
        <p:spPr>
          <a:xfrm>
            <a:off x="1117801" y="1336275"/>
            <a:ext cx="80328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300"/>
              <a:t>Results Overview</a:t>
            </a:r>
            <a:r>
              <a:rPr b="1" lang="en-US" sz="3300"/>
              <a:t>-slides 28</a:t>
            </a:r>
            <a:endParaRPr b="1" sz="3300"/>
          </a:p>
          <a:p>
            <a:pPr indent="0" lvl="0" marL="0" rtl="0" algn="l">
              <a:spcBef>
                <a:spcPts val="800"/>
              </a:spcBef>
              <a:spcAft>
                <a:spcPts val="0"/>
              </a:spcAft>
              <a:buNone/>
            </a:pPr>
            <a:r>
              <a:rPr b="1" lang="en-US" sz="3300"/>
              <a:t>My Progress Overview- slide 29</a:t>
            </a:r>
            <a:endParaRPr b="1" sz="3300"/>
          </a:p>
          <a:p>
            <a:pPr indent="0" lvl="0" marL="0" rtl="0" algn="l">
              <a:spcBef>
                <a:spcPts val="800"/>
              </a:spcBef>
              <a:spcAft>
                <a:spcPts val="0"/>
              </a:spcAft>
              <a:buNone/>
            </a:pPr>
            <a:r>
              <a:rPr b="1" lang="en-US" sz="3300"/>
              <a:t>Calibrating Knowledge &amp; Certainty- slide 30</a:t>
            </a:r>
            <a:endParaRPr b="1" sz="3300"/>
          </a:p>
          <a:p>
            <a:pPr indent="0" lvl="0" marL="0" rtl="0" algn="l">
              <a:spcBef>
                <a:spcPts val="800"/>
              </a:spcBef>
              <a:spcAft>
                <a:spcPts val="0"/>
              </a:spcAft>
              <a:buNone/>
            </a:pPr>
            <a:r>
              <a:rPr b="1" lang="en-US" sz="3300"/>
              <a:t>Bonus- slide 31</a:t>
            </a:r>
            <a:endParaRPr b="1" sz="3300"/>
          </a:p>
          <a:p>
            <a:pPr indent="0" lvl="0" marL="0" rtl="0" algn="l">
              <a:spcBef>
                <a:spcPts val="800"/>
              </a:spcBef>
              <a:spcAft>
                <a:spcPts val="0"/>
              </a:spcAft>
              <a:buNone/>
            </a:pPr>
            <a:r>
              <a:rPr b="1" lang="en-US" sz="3300"/>
              <a:t>My Learning Plan- slide 32</a:t>
            </a:r>
            <a:endParaRPr b="1" sz="3300"/>
          </a:p>
          <a:p>
            <a:pPr indent="0" lvl="0" marL="0" rtl="0" algn="l">
              <a:spcBef>
                <a:spcPts val="800"/>
              </a:spcBef>
              <a:spcAft>
                <a:spcPts val="0"/>
              </a:spcAft>
              <a:buNone/>
            </a:pPr>
            <a:r>
              <a:rPr b="1" lang="en-US" sz="3300"/>
              <a:t>Tutorial- slide 33</a:t>
            </a:r>
            <a:endParaRPr b="1" sz="3300"/>
          </a:p>
          <a:p>
            <a:pPr indent="0" lvl="0" marL="0" rtl="0" algn="l">
              <a:spcBef>
                <a:spcPts val="800"/>
              </a:spcBef>
              <a:spcAft>
                <a:spcPts val="0"/>
              </a:spcAft>
              <a:buNone/>
            </a:pPr>
            <a:r>
              <a:rPr b="1" lang="en-US" sz="3300"/>
              <a:t>Technical Support- slide 34</a:t>
            </a:r>
            <a:endParaRPr b="1" sz="3300"/>
          </a:p>
          <a:p>
            <a:pPr indent="0" lvl="0" marL="0" rtl="0" algn="l">
              <a:spcBef>
                <a:spcPts val="800"/>
              </a:spcBef>
              <a:spcAft>
                <a:spcPts val="0"/>
              </a:spcAft>
              <a:buNone/>
            </a:pPr>
            <a:r>
              <a:rPr b="1" lang="en-US" sz="3300"/>
              <a:t>Mobile Access- slide 35</a:t>
            </a:r>
            <a:endParaRPr b="1" sz="3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4"/>
          <p:cNvSpPr txBox="1"/>
          <p:nvPr>
            <p:ph type="title"/>
          </p:nvPr>
        </p:nvSpPr>
        <p:spPr>
          <a:xfrm>
            <a:off x="207938" y="262283"/>
            <a:ext cx="7098900" cy="6951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Clr>
                <a:schemeClr val="folHlink"/>
              </a:buClr>
              <a:buSzPts val="1100"/>
              <a:buFont typeface="Arial"/>
              <a:buNone/>
            </a:pPr>
            <a:r>
              <a:rPr lang="en-US" sz="4433"/>
              <a:t>Reports: Results Overview</a:t>
            </a:r>
            <a:endParaRPr sz="4600"/>
          </a:p>
        </p:txBody>
      </p:sp>
      <p:pic>
        <p:nvPicPr>
          <p:cNvPr id="645" name="Google Shape;645;p54"/>
          <p:cNvPicPr preferRelativeResize="0"/>
          <p:nvPr/>
        </p:nvPicPr>
        <p:blipFill>
          <a:blip r:embed="rId3">
            <a:alphaModFix/>
          </a:blip>
          <a:stretch>
            <a:fillRect/>
          </a:stretch>
        </p:blipFill>
        <p:spPr>
          <a:xfrm>
            <a:off x="1446950" y="1204450"/>
            <a:ext cx="9298076" cy="5454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55"/>
          <p:cNvSpPr txBox="1"/>
          <p:nvPr>
            <p:ph type="title"/>
          </p:nvPr>
        </p:nvSpPr>
        <p:spPr>
          <a:xfrm>
            <a:off x="207956" y="262275"/>
            <a:ext cx="10537200" cy="6489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Clr>
                <a:schemeClr val="folHlink"/>
              </a:buClr>
              <a:buSzPts val="1100"/>
              <a:buFont typeface="Arial"/>
              <a:buNone/>
            </a:pPr>
            <a:r>
              <a:rPr lang="en-US" sz="4133"/>
              <a:t>Reports: My Progress Compare Early &amp; Late</a:t>
            </a:r>
            <a:endParaRPr sz="4033"/>
          </a:p>
        </p:txBody>
      </p:sp>
      <p:pic>
        <p:nvPicPr>
          <p:cNvPr id="652" name="Google Shape;652;p55"/>
          <p:cNvPicPr preferRelativeResize="0"/>
          <p:nvPr/>
        </p:nvPicPr>
        <p:blipFill>
          <a:blip r:embed="rId3">
            <a:alphaModFix/>
          </a:blip>
          <a:stretch>
            <a:fillRect/>
          </a:stretch>
        </p:blipFill>
        <p:spPr>
          <a:xfrm>
            <a:off x="1265800" y="1179675"/>
            <a:ext cx="9299446" cy="56783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9"/>
          <p:cNvSpPr txBox="1"/>
          <p:nvPr>
            <p:ph type="title"/>
          </p:nvPr>
        </p:nvSpPr>
        <p:spPr>
          <a:xfrm>
            <a:off x="1117800" y="2343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Cases: Value Message </a:t>
            </a:r>
            <a:endParaRPr sz="4433"/>
          </a:p>
        </p:txBody>
      </p:sp>
      <p:sp>
        <p:nvSpPr>
          <p:cNvPr id="397" name="Google Shape;397;p29"/>
          <p:cNvSpPr txBox="1"/>
          <p:nvPr>
            <p:ph idx="1" type="body"/>
          </p:nvPr>
        </p:nvSpPr>
        <p:spPr>
          <a:xfrm>
            <a:off x="1117792" y="3234625"/>
            <a:ext cx="70989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600"/>
              <a:t>Slides 4 &amp; 5</a:t>
            </a:r>
            <a:endParaRPr b="1" sz="3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6"/>
          <p:cNvSpPr txBox="1"/>
          <p:nvPr>
            <p:ph type="title"/>
          </p:nvPr>
        </p:nvSpPr>
        <p:spPr>
          <a:xfrm>
            <a:off x="292075" y="164525"/>
            <a:ext cx="11341500" cy="6951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SzPts val="1100"/>
              <a:buNone/>
            </a:pPr>
            <a:r>
              <a:rPr lang="en-US" sz="4433"/>
              <a:t>R</a:t>
            </a:r>
            <a:r>
              <a:rPr lang="en-US" sz="4133"/>
              <a:t>eports: Calibrating Knowledge &amp; Certainty</a:t>
            </a:r>
            <a:endParaRPr sz="4300"/>
          </a:p>
        </p:txBody>
      </p:sp>
      <p:sp>
        <p:nvSpPr>
          <p:cNvPr id="659" name="Google Shape;659;p56"/>
          <p:cNvSpPr txBox="1"/>
          <p:nvPr/>
        </p:nvSpPr>
        <p:spPr>
          <a:xfrm>
            <a:off x="7001575" y="2005175"/>
            <a:ext cx="4632000" cy="5541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Font typeface="Arial Narrow"/>
              <a:buChar char="➢"/>
            </a:pPr>
            <a:r>
              <a:t/>
            </a:r>
            <a:endParaRPr sz="2400">
              <a:solidFill>
                <a:schemeClr val="dk1"/>
              </a:solidFill>
              <a:highlight>
                <a:srgbClr val="FFFFFF"/>
              </a:highlight>
              <a:latin typeface="Arial Narrow"/>
              <a:ea typeface="Arial Narrow"/>
              <a:cs typeface="Arial Narrow"/>
              <a:sym typeface="Arial Narrow"/>
            </a:endParaRPr>
          </a:p>
        </p:txBody>
      </p:sp>
      <p:pic>
        <p:nvPicPr>
          <p:cNvPr id="660" name="Google Shape;660;p56"/>
          <p:cNvPicPr preferRelativeResize="0"/>
          <p:nvPr/>
        </p:nvPicPr>
        <p:blipFill>
          <a:blip r:embed="rId3">
            <a:alphaModFix/>
          </a:blip>
          <a:stretch>
            <a:fillRect/>
          </a:stretch>
        </p:blipFill>
        <p:spPr>
          <a:xfrm>
            <a:off x="276775" y="1090250"/>
            <a:ext cx="6304451" cy="3719799"/>
          </a:xfrm>
          <a:prstGeom prst="rect">
            <a:avLst/>
          </a:prstGeom>
          <a:noFill/>
          <a:ln>
            <a:noFill/>
          </a:ln>
        </p:spPr>
      </p:pic>
      <p:pic>
        <p:nvPicPr>
          <p:cNvPr id="661" name="Google Shape;661;p56"/>
          <p:cNvPicPr preferRelativeResize="0"/>
          <p:nvPr/>
        </p:nvPicPr>
        <p:blipFill>
          <a:blip r:embed="rId4">
            <a:alphaModFix/>
          </a:blip>
          <a:stretch>
            <a:fillRect/>
          </a:stretch>
        </p:blipFill>
        <p:spPr>
          <a:xfrm>
            <a:off x="4446500" y="3950325"/>
            <a:ext cx="7745500" cy="29076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7"/>
          <p:cNvSpPr txBox="1"/>
          <p:nvPr>
            <p:ph type="title"/>
          </p:nvPr>
        </p:nvSpPr>
        <p:spPr>
          <a:xfrm>
            <a:off x="291975" y="365500"/>
            <a:ext cx="10822800" cy="6951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SzPts val="1100"/>
              <a:buNone/>
            </a:pPr>
            <a:r>
              <a:rPr lang="en-US" sz="4433"/>
              <a:t>Reports: Bonus: Filter &amp; Identify Patterns</a:t>
            </a:r>
            <a:endParaRPr sz="4600"/>
          </a:p>
        </p:txBody>
      </p:sp>
      <p:sp>
        <p:nvSpPr>
          <p:cNvPr id="668" name="Google Shape;668;p57"/>
          <p:cNvSpPr txBox="1"/>
          <p:nvPr/>
        </p:nvSpPr>
        <p:spPr>
          <a:xfrm>
            <a:off x="7001575" y="2005175"/>
            <a:ext cx="4632000" cy="5541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Font typeface="Arial Narrow"/>
              <a:buChar char="➢"/>
            </a:pPr>
            <a:r>
              <a:t/>
            </a:r>
            <a:endParaRPr sz="2400">
              <a:solidFill>
                <a:schemeClr val="dk1"/>
              </a:solidFill>
              <a:highlight>
                <a:srgbClr val="FFFFFF"/>
              </a:highlight>
              <a:latin typeface="Arial Narrow"/>
              <a:ea typeface="Arial Narrow"/>
              <a:cs typeface="Arial Narrow"/>
              <a:sym typeface="Arial Narrow"/>
            </a:endParaRPr>
          </a:p>
        </p:txBody>
      </p:sp>
      <p:pic>
        <p:nvPicPr>
          <p:cNvPr id="669" name="Google Shape;669;p57"/>
          <p:cNvPicPr preferRelativeResize="0"/>
          <p:nvPr/>
        </p:nvPicPr>
        <p:blipFill>
          <a:blip r:embed="rId3">
            <a:alphaModFix/>
          </a:blip>
          <a:stretch>
            <a:fillRect/>
          </a:stretch>
        </p:blipFill>
        <p:spPr>
          <a:xfrm>
            <a:off x="633025" y="1828800"/>
            <a:ext cx="11182152" cy="39409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grpSp>
        <p:nvGrpSpPr>
          <p:cNvPr id="675" name="Google Shape;675;p58"/>
          <p:cNvGrpSpPr/>
          <p:nvPr/>
        </p:nvGrpSpPr>
        <p:grpSpPr>
          <a:xfrm>
            <a:off x="6350" y="1565225"/>
            <a:ext cx="12185650" cy="5287009"/>
            <a:chOff x="6350" y="1565225"/>
            <a:chExt cx="12185650" cy="5287009"/>
          </a:xfrm>
        </p:grpSpPr>
        <p:sp>
          <p:nvSpPr>
            <p:cNvPr id="676" name="Google Shape;676;p58"/>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77" name="Google Shape;677;p58"/>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78" name="Google Shape;678;p58"/>
          <p:cNvSpPr txBox="1"/>
          <p:nvPr>
            <p:ph type="title"/>
          </p:nvPr>
        </p:nvSpPr>
        <p:spPr>
          <a:xfrm>
            <a:off x="604800" y="321550"/>
            <a:ext cx="9935400" cy="695100"/>
          </a:xfrm>
          <a:prstGeom prst="rect">
            <a:avLst/>
          </a:prstGeom>
          <a:noFill/>
          <a:ln>
            <a:noFill/>
          </a:ln>
        </p:spPr>
        <p:txBody>
          <a:bodyPr anchorCtr="0" anchor="t" bIns="0" lIns="0" spcFirstLastPara="1" rIns="0" wrap="square" tIns="12700">
            <a:spAutoFit/>
          </a:bodyPr>
          <a:lstStyle/>
          <a:p>
            <a:pPr indent="0" lvl="0" marL="0" rtl="0" algn="l">
              <a:lnSpc>
                <a:spcPct val="100000"/>
              </a:lnSpc>
              <a:spcBef>
                <a:spcPts val="0"/>
              </a:spcBef>
              <a:spcAft>
                <a:spcPts val="0"/>
              </a:spcAft>
              <a:buSzPts val="1100"/>
              <a:buNone/>
            </a:pPr>
            <a:r>
              <a:rPr lang="en-US" sz="4433"/>
              <a:t>Reports: My Learning Plan &amp; To Do’s</a:t>
            </a:r>
            <a:endParaRPr sz="4600"/>
          </a:p>
        </p:txBody>
      </p:sp>
      <p:pic>
        <p:nvPicPr>
          <p:cNvPr id="679" name="Google Shape;679;p58"/>
          <p:cNvPicPr preferRelativeResize="0"/>
          <p:nvPr/>
        </p:nvPicPr>
        <p:blipFill>
          <a:blip r:embed="rId3">
            <a:alphaModFix/>
          </a:blip>
          <a:stretch>
            <a:fillRect/>
          </a:stretch>
        </p:blipFill>
        <p:spPr>
          <a:xfrm>
            <a:off x="604800" y="1389375"/>
            <a:ext cx="10729748" cy="4900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59"/>
          <p:cNvSpPr txBox="1"/>
          <p:nvPr/>
        </p:nvSpPr>
        <p:spPr>
          <a:xfrm>
            <a:off x="342900" y="53745"/>
            <a:ext cx="1190100" cy="356700"/>
          </a:xfrm>
          <a:prstGeom prst="rect">
            <a:avLst/>
          </a:prstGeom>
          <a:noFill/>
          <a:ln>
            <a:noFill/>
          </a:ln>
        </p:spPr>
        <p:txBody>
          <a:bodyPr anchorCtr="0" anchor="t" bIns="0" lIns="0" spcFirstLastPara="1" rIns="0" wrap="square" tIns="1250">
            <a:spAutoFit/>
          </a:bodyPr>
          <a:lstStyle/>
          <a:p>
            <a:pPr indent="0" lvl="0" marL="0" rtl="0" algn="l">
              <a:lnSpc>
                <a:spcPct val="120000"/>
              </a:lnSpc>
              <a:spcBef>
                <a:spcPts val="0"/>
              </a:spcBef>
              <a:spcAft>
                <a:spcPts val="0"/>
              </a:spcAft>
              <a:buNone/>
            </a:pPr>
            <a:r>
              <a:rPr lang="en-US" sz="1050">
                <a:latin typeface="Calibri"/>
                <a:ea typeface="Calibri"/>
                <a:cs typeface="Calibri"/>
                <a:sym typeface="Calibri"/>
              </a:rPr>
              <a:t>The picture can't be displayed.</a:t>
            </a:r>
            <a:endParaRPr sz="1050">
              <a:latin typeface="Calibri"/>
              <a:ea typeface="Calibri"/>
              <a:cs typeface="Calibri"/>
              <a:sym typeface="Calibri"/>
            </a:endParaRPr>
          </a:p>
        </p:txBody>
      </p:sp>
      <p:grpSp>
        <p:nvGrpSpPr>
          <p:cNvPr id="686" name="Google Shape;686;p59"/>
          <p:cNvGrpSpPr/>
          <p:nvPr/>
        </p:nvGrpSpPr>
        <p:grpSpPr>
          <a:xfrm>
            <a:off x="0" y="0"/>
            <a:ext cx="12192000" cy="6852234"/>
            <a:chOff x="0" y="0"/>
            <a:chExt cx="12192000" cy="6852234"/>
          </a:xfrm>
        </p:grpSpPr>
        <p:sp>
          <p:nvSpPr>
            <p:cNvPr id="687" name="Google Shape;687;p59"/>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88" name="Google Shape;688;p59"/>
            <p:cNvPicPr preferRelativeResize="0"/>
            <p:nvPr/>
          </p:nvPicPr>
          <p:blipFill rotWithShape="1">
            <a:blip r:embed="rId3">
              <a:alphaModFix/>
            </a:blip>
            <a:srcRect b="0" l="0" r="0" t="0"/>
            <a:stretch/>
          </p:blipFill>
          <p:spPr>
            <a:xfrm>
              <a:off x="0" y="0"/>
              <a:ext cx="12192000" cy="1565099"/>
            </a:xfrm>
            <a:prstGeom prst="rect">
              <a:avLst/>
            </a:prstGeom>
            <a:noFill/>
            <a:ln>
              <a:noFill/>
            </a:ln>
          </p:spPr>
        </p:pic>
        <p:sp>
          <p:nvSpPr>
            <p:cNvPr id="689" name="Google Shape;689;p59"/>
            <p:cNvSpPr/>
            <p:nvPr/>
          </p:nvSpPr>
          <p:spPr>
            <a:xfrm>
              <a:off x="10698480" y="5547359"/>
              <a:ext cx="1493520" cy="1287145"/>
            </a:xfrm>
            <a:custGeom>
              <a:rect b="b" l="l" r="r" t="t"/>
              <a:pathLst>
                <a:path extrusionOk="0" h="1287145" w="1493520">
                  <a:moveTo>
                    <a:pt x="0" y="0"/>
                  </a:moveTo>
                  <a:lnTo>
                    <a:pt x="1493519" y="0"/>
                  </a:lnTo>
                  <a:lnTo>
                    <a:pt x="1493519" y="1286714"/>
                  </a:lnTo>
                  <a:lnTo>
                    <a:pt x="0" y="1286714"/>
                  </a:lnTo>
                  <a:lnTo>
                    <a:pt x="0" y="0"/>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90" name="Google Shape;690;p59"/>
          <p:cNvSpPr txBox="1"/>
          <p:nvPr>
            <p:ph type="title"/>
          </p:nvPr>
        </p:nvSpPr>
        <p:spPr>
          <a:xfrm>
            <a:off x="232200" y="410450"/>
            <a:ext cx="11727600" cy="7260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633">
                <a:latin typeface="Arial Narrow"/>
                <a:ea typeface="Arial Narrow"/>
                <a:cs typeface="Arial Narrow"/>
                <a:sym typeface="Arial Narrow"/>
              </a:rPr>
              <a:t>Introduction to Aquifer Calibrate</a:t>
            </a:r>
            <a:endParaRPr>
              <a:latin typeface="Arial Narrow"/>
              <a:ea typeface="Arial Narrow"/>
              <a:cs typeface="Arial Narrow"/>
              <a:sym typeface="Arial Narrow"/>
            </a:endParaRPr>
          </a:p>
        </p:txBody>
      </p:sp>
      <p:pic>
        <p:nvPicPr>
          <p:cNvPr id="691" name="Google Shape;691;p59">
            <a:hlinkClick r:id="rId4"/>
          </p:cNvPr>
          <p:cNvPicPr preferRelativeResize="0"/>
          <p:nvPr/>
        </p:nvPicPr>
        <p:blipFill>
          <a:blip r:embed="rId5">
            <a:alphaModFix/>
          </a:blip>
          <a:stretch>
            <a:fillRect/>
          </a:stretch>
        </p:blipFill>
        <p:spPr>
          <a:xfrm>
            <a:off x="1679450" y="1716450"/>
            <a:ext cx="8833104" cy="5004450"/>
          </a:xfrm>
          <a:prstGeom prst="rect">
            <a:avLst/>
          </a:prstGeom>
          <a:noFill/>
          <a:ln>
            <a:noFill/>
          </a:ln>
        </p:spPr>
      </p:pic>
      <p:sp>
        <p:nvSpPr>
          <p:cNvPr id="692" name="Google Shape;692;p59"/>
          <p:cNvSpPr txBox="1"/>
          <p:nvPr/>
        </p:nvSpPr>
        <p:spPr>
          <a:xfrm>
            <a:off x="3429000" y="6364200"/>
            <a:ext cx="84144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     </a:t>
            </a:r>
            <a:endParaRPr sz="2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0"/>
          <p:cNvSpPr/>
          <p:nvPr/>
        </p:nvSpPr>
        <p:spPr>
          <a:xfrm>
            <a:off x="6350" y="1565225"/>
            <a:ext cx="12179300" cy="5287009"/>
          </a:xfrm>
          <a:custGeom>
            <a:rect b="b" l="l" r="r" t="t"/>
            <a:pathLst>
              <a:path extrusionOk="0" h="5287009" w="12179300">
                <a:moveTo>
                  <a:pt x="0" y="0"/>
                </a:moveTo>
                <a:lnTo>
                  <a:pt x="0" y="5286424"/>
                </a:lnTo>
              </a:path>
              <a:path extrusionOk="0" h="5287009" w="12179300">
                <a:moveTo>
                  <a:pt x="0" y="5286424"/>
                </a:moveTo>
                <a:lnTo>
                  <a:pt x="12179299" y="5286424"/>
                </a:lnTo>
              </a:path>
              <a:path extrusionOk="0" h="5287009" w="12179300">
                <a:moveTo>
                  <a:pt x="12179299" y="5268847"/>
                </a:moveTo>
                <a:lnTo>
                  <a:pt x="12179299" y="5286424"/>
                </a:lnTo>
              </a:path>
              <a:path extrusionOk="0" h="5287009" w="12179300">
                <a:moveTo>
                  <a:pt x="12179299" y="0"/>
                </a:moveTo>
                <a:lnTo>
                  <a:pt x="12179299" y="3982133"/>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99" name="Google Shape;699;p60"/>
          <p:cNvSpPr txBox="1"/>
          <p:nvPr>
            <p:ph type="title"/>
          </p:nvPr>
        </p:nvSpPr>
        <p:spPr>
          <a:xfrm>
            <a:off x="1117675" y="334083"/>
            <a:ext cx="7098900" cy="6798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SzPts val="1100"/>
              <a:buNone/>
            </a:pPr>
            <a:r>
              <a:rPr lang="en-US" sz="4333"/>
              <a:t>Technical Support</a:t>
            </a:r>
            <a:endParaRPr sz="4333">
              <a:latin typeface="Arial Narrow"/>
              <a:ea typeface="Arial Narrow"/>
              <a:cs typeface="Arial Narrow"/>
              <a:sym typeface="Arial Narrow"/>
            </a:endParaRPr>
          </a:p>
        </p:txBody>
      </p:sp>
      <p:sp>
        <p:nvSpPr>
          <p:cNvPr id="700" name="Google Shape;700;p60"/>
          <p:cNvSpPr txBox="1"/>
          <p:nvPr>
            <p:ph idx="1" type="body"/>
          </p:nvPr>
        </p:nvSpPr>
        <p:spPr>
          <a:xfrm>
            <a:off x="938250" y="1565225"/>
            <a:ext cx="3132600" cy="6798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en-US" sz="2800"/>
              <a:t>Aqueduct Help </a:t>
            </a:r>
            <a:endParaRPr sz="2800"/>
          </a:p>
        </p:txBody>
      </p:sp>
      <p:pic>
        <p:nvPicPr>
          <p:cNvPr id="701" name="Google Shape;701;p60"/>
          <p:cNvPicPr preferRelativeResize="0"/>
          <p:nvPr/>
        </p:nvPicPr>
        <p:blipFill>
          <a:blip r:embed="rId3">
            <a:alphaModFix/>
          </a:blip>
          <a:stretch>
            <a:fillRect/>
          </a:stretch>
        </p:blipFill>
        <p:spPr>
          <a:xfrm>
            <a:off x="3751838" y="1676087"/>
            <a:ext cx="4382225" cy="3665325"/>
          </a:xfrm>
          <a:prstGeom prst="rect">
            <a:avLst/>
          </a:prstGeom>
          <a:noFill/>
          <a:ln>
            <a:noFill/>
          </a:ln>
        </p:spPr>
      </p:pic>
      <p:sp>
        <p:nvSpPr>
          <p:cNvPr id="702" name="Google Shape;702;p60"/>
          <p:cNvSpPr txBox="1"/>
          <p:nvPr/>
        </p:nvSpPr>
        <p:spPr>
          <a:xfrm>
            <a:off x="838200" y="57953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t>Aquifer Support:</a:t>
            </a:r>
            <a:endParaRPr sz="2800"/>
          </a:p>
        </p:txBody>
      </p:sp>
      <p:sp>
        <p:nvSpPr>
          <p:cNvPr id="703" name="Google Shape;703;p60"/>
          <p:cNvSpPr txBox="1"/>
          <p:nvPr>
            <p:ph idx="1" type="body"/>
          </p:nvPr>
        </p:nvSpPr>
        <p:spPr>
          <a:xfrm>
            <a:off x="3642475" y="5763275"/>
            <a:ext cx="6927600" cy="6798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en-US" sz="2800"/>
              <a:t>https://aquifer.org/resources-tools/support-ticket/</a:t>
            </a: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61"/>
          <p:cNvSpPr txBox="1"/>
          <p:nvPr>
            <p:ph type="title"/>
          </p:nvPr>
        </p:nvSpPr>
        <p:spPr>
          <a:xfrm>
            <a:off x="1117800" y="1191333"/>
            <a:ext cx="7098900" cy="647700"/>
          </a:xfrm>
          <a:prstGeom prst="rect">
            <a:avLst/>
          </a:prstGeom>
        </p:spPr>
        <p:txBody>
          <a:bodyPr anchorCtr="0" anchor="b" bIns="91425" lIns="91425" spcFirstLastPara="1" rIns="91425" wrap="square" tIns="91425">
            <a:noAutofit/>
          </a:bodyPr>
          <a:lstStyle/>
          <a:p>
            <a:pPr indent="0" lvl="0" marL="12700" rtl="0" algn="l">
              <a:spcBef>
                <a:spcPts val="0"/>
              </a:spcBef>
              <a:spcAft>
                <a:spcPts val="0"/>
              </a:spcAft>
              <a:buClr>
                <a:schemeClr val="folHlink"/>
              </a:buClr>
              <a:buSzPts val="1100"/>
              <a:buFont typeface="Arial"/>
              <a:buNone/>
            </a:pPr>
            <a:r>
              <a:rPr lang="en-US" sz="4400"/>
              <a:t>Mobile Access–Anytime, Anywhere</a:t>
            </a:r>
            <a:endParaRPr/>
          </a:p>
        </p:txBody>
      </p:sp>
      <p:sp>
        <p:nvSpPr>
          <p:cNvPr id="710" name="Google Shape;710;p61"/>
          <p:cNvSpPr txBox="1"/>
          <p:nvPr>
            <p:ph idx="1" type="body"/>
          </p:nvPr>
        </p:nvSpPr>
        <p:spPr>
          <a:xfrm>
            <a:off x="1117675" y="2006600"/>
            <a:ext cx="7098900" cy="1868700"/>
          </a:xfrm>
          <a:prstGeom prst="rect">
            <a:avLst/>
          </a:prstGeom>
        </p:spPr>
        <p:txBody>
          <a:bodyPr anchorCtr="0" anchor="t" bIns="91425" lIns="91425" spcFirstLastPara="1" rIns="91425" wrap="square" tIns="91425">
            <a:noAutofit/>
          </a:bodyPr>
          <a:lstStyle/>
          <a:p>
            <a:pPr indent="0" lvl="0" marL="273050" marR="5080" rtl="0" algn="l">
              <a:lnSpc>
                <a:spcPct val="101400"/>
              </a:lnSpc>
              <a:spcBef>
                <a:spcPts val="2165"/>
              </a:spcBef>
              <a:spcAft>
                <a:spcPts val="0"/>
              </a:spcAft>
              <a:buClr>
                <a:schemeClr val="folHlink"/>
              </a:buClr>
              <a:buFont typeface="Arial"/>
              <a:buNone/>
            </a:pPr>
            <a:r>
              <a:rPr lang="en-US" sz="2800">
                <a:solidFill>
                  <a:srgbClr val="000000"/>
                </a:solidFill>
                <a:latin typeface="Arial"/>
                <a:ea typeface="Arial"/>
                <a:cs typeface="Arial"/>
                <a:sym typeface="Arial"/>
              </a:rPr>
              <a:t>Download the </a:t>
            </a:r>
            <a:r>
              <a:rPr b="1" lang="en-US" sz="2800">
                <a:solidFill>
                  <a:srgbClr val="000000"/>
                </a:solidFill>
                <a:latin typeface="Arial"/>
                <a:ea typeface="Arial"/>
                <a:cs typeface="Arial"/>
                <a:sym typeface="Arial"/>
              </a:rPr>
              <a:t>Aquifer Clinical Learning </a:t>
            </a:r>
            <a:r>
              <a:rPr lang="en-US" sz="2800">
                <a:solidFill>
                  <a:srgbClr val="000000"/>
                </a:solidFill>
                <a:latin typeface="Arial"/>
                <a:ea typeface="Arial"/>
                <a:cs typeface="Arial"/>
                <a:sym typeface="Arial"/>
              </a:rPr>
              <a:t>app to complete cases anytime, anywhere—including working offline.</a:t>
            </a:r>
            <a:endParaRPr b="1" sz="2800">
              <a:solidFill>
                <a:srgbClr val="000000"/>
              </a:solidFill>
              <a:latin typeface="Arial"/>
              <a:ea typeface="Arial"/>
              <a:cs typeface="Arial"/>
              <a:sym typeface="Arial"/>
            </a:endParaRPr>
          </a:p>
          <a:p>
            <a:pPr indent="0" lvl="0" marL="0" rtl="0" algn="l">
              <a:spcBef>
                <a:spcPts val="800"/>
              </a:spcBef>
              <a:spcAft>
                <a:spcPts val="0"/>
              </a:spcAft>
              <a:buNone/>
            </a:pPr>
            <a:r>
              <a:t/>
            </a:r>
            <a:endParaRPr>
              <a:solidFill>
                <a:srgbClr val="000000"/>
              </a:solidFill>
            </a:endParaRPr>
          </a:p>
        </p:txBody>
      </p:sp>
      <p:pic>
        <p:nvPicPr>
          <p:cNvPr id="711" name="Google Shape;711;p61"/>
          <p:cNvPicPr preferRelativeResize="0"/>
          <p:nvPr/>
        </p:nvPicPr>
        <p:blipFill rotWithShape="1">
          <a:blip r:embed="rId3">
            <a:alphaModFix/>
          </a:blip>
          <a:srcRect b="0" l="0" r="0" t="0"/>
          <a:stretch/>
        </p:blipFill>
        <p:spPr>
          <a:xfrm>
            <a:off x="1436150" y="4042885"/>
            <a:ext cx="1777999" cy="1777999"/>
          </a:xfrm>
          <a:prstGeom prst="rect">
            <a:avLst/>
          </a:prstGeom>
          <a:noFill/>
          <a:ln>
            <a:noFill/>
          </a:ln>
        </p:spPr>
      </p:pic>
      <p:grpSp>
        <p:nvGrpSpPr>
          <p:cNvPr id="712" name="Google Shape;712;p61"/>
          <p:cNvGrpSpPr/>
          <p:nvPr/>
        </p:nvGrpSpPr>
        <p:grpSpPr>
          <a:xfrm>
            <a:off x="4182450" y="4407282"/>
            <a:ext cx="5194574" cy="723866"/>
            <a:chOff x="5065850" y="5616132"/>
            <a:chExt cx="5194574" cy="723866"/>
          </a:xfrm>
        </p:grpSpPr>
        <p:pic>
          <p:nvPicPr>
            <p:cNvPr id="713" name="Google Shape;713;p61"/>
            <p:cNvPicPr preferRelativeResize="0"/>
            <p:nvPr/>
          </p:nvPicPr>
          <p:blipFill rotWithShape="1">
            <a:blip r:embed="rId4">
              <a:alphaModFix/>
            </a:blip>
            <a:srcRect b="0" l="0" r="0" t="0"/>
            <a:stretch/>
          </p:blipFill>
          <p:spPr>
            <a:xfrm>
              <a:off x="7847532" y="5616132"/>
              <a:ext cx="2412892" cy="723866"/>
            </a:xfrm>
            <a:prstGeom prst="rect">
              <a:avLst/>
            </a:prstGeom>
            <a:noFill/>
            <a:ln>
              <a:noFill/>
            </a:ln>
          </p:spPr>
        </p:pic>
        <p:pic>
          <p:nvPicPr>
            <p:cNvPr id="714" name="Google Shape;714;p61"/>
            <p:cNvPicPr preferRelativeResize="0"/>
            <p:nvPr/>
          </p:nvPicPr>
          <p:blipFill rotWithShape="1">
            <a:blip r:embed="rId5">
              <a:alphaModFix/>
            </a:blip>
            <a:srcRect b="0" l="0" r="0" t="0"/>
            <a:stretch/>
          </p:blipFill>
          <p:spPr>
            <a:xfrm>
              <a:off x="5065850" y="5616132"/>
              <a:ext cx="2158902" cy="723866"/>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8" name="Shape 718"/>
        <p:cNvGrpSpPr/>
        <p:nvPr/>
      </p:nvGrpSpPr>
      <p:grpSpPr>
        <a:xfrm>
          <a:off x="0" y="0"/>
          <a:ext cx="0" cy="0"/>
          <a:chOff x="0" y="0"/>
          <a:chExt cx="0" cy="0"/>
        </a:xfrm>
      </p:grpSpPr>
      <p:pic>
        <p:nvPicPr>
          <p:cNvPr descr="A picture containing dark&#10;&#10;Description automatically generated" id="719" name="Google Shape;719;p62"/>
          <p:cNvPicPr preferRelativeResize="0"/>
          <p:nvPr/>
        </p:nvPicPr>
        <p:blipFill rotWithShape="1">
          <a:blip r:embed="rId3">
            <a:alphaModFix/>
          </a:blip>
          <a:srcRect b="0" l="0" r="0" t="0"/>
          <a:stretch/>
        </p:blipFill>
        <p:spPr>
          <a:xfrm>
            <a:off x="0" y="132503"/>
            <a:ext cx="12203723" cy="6888773"/>
          </a:xfrm>
          <a:prstGeom prst="rect">
            <a:avLst/>
          </a:prstGeom>
          <a:noFill/>
          <a:ln>
            <a:noFill/>
          </a:ln>
        </p:spPr>
      </p:pic>
      <p:sp>
        <p:nvSpPr>
          <p:cNvPr id="720" name="Google Shape;720;p62"/>
          <p:cNvSpPr txBox="1"/>
          <p:nvPr/>
        </p:nvSpPr>
        <p:spPr>
          <a:xfrm>
            <a:off x="1153875" y="2430438"/>
            <a:ext cx="5302200" cy="22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chemeClr val="lt1"/>
                </a:solidFill>
                <a:latin typeface="Arial Narrow"/>
                <a:ea typeface="Arial Narrow"/>
                <a:cs typeface="Arial Narrow"/>
                <a:sym typeface="Arial Narrow"/>
              </a:rPr>
              <a:t>STUDENT DASHBOARD</a:t>
            </a:r>
            <a:endParaRPr sz="4400">
              <a:solidFill>
                <a:schemeClr val="lt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5" name="Shape 725"/>
        <p:cNvGrpSpPr/>
        <p:nvPr/>
      </p:nvGrpSpPr>
      <p:grpSpPr>
        <a:xfrm>
          <a:off x="0" y="0"/>
          <a:ext cx="0" cy="0"/>
          <a:chOff x="0" y="0"/>
          <a:chExt cx="0" cy="0"/>
        </a:xfrm>
      </p:grpSpPr>
      <p:pic>
        <p:nvPicPr>
          <p:cNvPr id="726" name="Google Shape;726;p63"/>
          <p:cNvPicPr preferRelativeResize="0"/>
          <p:nvPr/>
        </p:nvPicPr>
        <p:blipFill>
          <a:blip r:embed="rId3">
            <a:alphaModFix/>
          </a:blip>
          <a:stretch>
            <a:fillRect/>
          </a:stretch>
        </p:blipFill>
        <p:spPr>
          <a:xfrm>
            <a:off x="633950" y="1041300"/>
            <a:ext cx="8833104" cy="5530100"/>
          </a:xfrm>
          <a:prstGeom prst="rect">
            <a:avLst/>
          </a:prstGeom>
          <a:noFill/>
          <a:ln>
            <a:noFill/>
          </a:ln>
        </p:spPr>
      </p:pic>
      <p:sp>
        <p:nvSpPr>
          <p:cNvPr id="727" name="Google Shape;727;p63"/>
          <p:cNvSpPr txBox="1"/>
          <p:nvPr/>
        </p:nvSpPr>
        <p:spPr>
          <a:xfrm>
            <a:off x="470125" y="201950"/>
            <a:ext cx="110892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700">
                <a:solidFill>
                  <a:schemeClr val="dk1"/>
                </a:solidFill>
                <a:latin typeface="Arial Narrow"/>
                <a:ea typeface="Arial Narrow"/>
                <a:cs typeface="Arial Narrow"/>
                <a:sym typeface="Arial Narrow"/>
              </a:rPr>
              <a:t>STUDENT DASHBOARD</a:t>
            </a:r>
            <a:endParaRPr b="1" sz="3700">
              <a:solidFill>
                <a:schemeClr val="dk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2" name="Shape 402"/>
        <p:cNvGrpSpPr/>
        <p:nvPr/>
      </p:nvGrpSpPr>
      <p:grpSpPr>
        <a:xfrm>
          <a:off x="0" y="0"/>
          <a:ext cx="0" cy="0"/>
          <a:chOff x="0" y="0"/>
          <a:chExt cx="0" cy="0"/>
        </a:xfrm>
      </p:grpSpPr>
      <p:pic>
        <p:nvPicPr>
          <p:cNvPr id="403" name="Google Shape;403;p30"/>
          <p:cNvPicPr preferRelativeResize="0"/>
          <p:nvPr/>
        </p:nvPicPr>
        <p:blipFill rotWithShape="1">
          <a:blip r:embed="rId3">
            <a:alphaModFix/>
          </a:blip>
          <a:srcRect b="0" l="0" r="0" t="0"/>
          <a:stretch/>
        </p:blipFill>
        <p:spPr>
          <a:xfrm>
            <a:off x="2907792" y="0"/>
            <a:ext cx="9281160" cy="6857999"/>
          </a:xfrm>
          <a:prstGeom prst="rect">
            <a:avLst/>
          </a:prstGeom>
          <a:noFill/>
          <a:ln>
            <a:noFill/>
          </a:ln>
        </p:spPr>
      </p:pic>
      <p:sp>
        <p:nvSpPr>
          <p:cNvPr id="404" name="Google Shape;404;p30"/>
          <p:cNvSpPr txBox="1"/>
          <p:nvPr>
            <p:ph type="title"/>
          </p:nvPr>
        </p:nvSpPr>
        <p:spPr>
          <a:xfrm>
            <a:off x="5130925" y="207875"/>
            <a:ext cx="6876900" cy="26757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4100">
                <a:latin typeface="Arial Narrow"/>
                <a:ea typeface="Arial Narrow"/>
                <a:cs typeface="Arial Narrow"/>
                <a:sym typeface="Arial Narrow"/>
              </a:rPr>
              <a:t>Value: </a:t>
            </a:r>
            <a:r>
              <a:rPr lang="en-US" sz="4100">
                <a:latin typeface="Arial Narrow"/>
                <a:ea typeface="Arial Narrow"/>
                <a:cs typeface="Arial Narrow"/>
                <a:sym typeface="Arial Narrow"/>
              </a:rPr>
              <a:t>What can Aquifer cases do for </a:t>
            </a:r>
            <a:r>
              <a:rPr lang="en-US" sz="4100">
                <a:latin typeface="Arial Narrow"/>
                <a:ea typeface="Arial Narrow"/>
                <a:cs typeface="Arial Narrow"/>
                <a:sym typeface="Arial Narrow"/>
              </a:rPr>
              <a:t>me</a:t>
            </a:r>
            <a:r>
              <a:rPr lang="en-US" sz="4100">
                <a:latin typeface="Arial Narrow"/>
                <a:ea typeface="Arial Narrow"/>
                <a:cs typeface="Arial Narrow"/>
                <a:sym typeface="Arial Narrow"/>
              </a:rPr>
              <a:t>?</a:t>
            </a:r>
            <a:endParaRPr sz="4100">
              <a:latin typeface="Arial Narrow"/>
              <a:ea typeface="Arial Narrow"/>
              <a:cs typeface="Arial Narrow"/>
              <a:sym typeface="Arial Narrow"/>
            </a:endParaRPr>
          </a:p>
          <a:p>
            <a:pPr indent="0" lvl="0" marL="12700" rtl="0" algn="l">
              <a:lnSpc>
                <a:spcPct val="100000"/>
              </a:lnSpc>
              <a:spcBef>
                <a:spcPts val="0"/>
              </a:spcBef>
              <a:spcAft>
                <a:spcPts val="0"/>
              </a:spcAft>
              <a:buNone/>
            </a:pPr>
            <a:r>
              <a:t/>
            </a:r>
            <a:endParaRPr sz="4100"/>
          </a:p>
          <a:p>
            <a:pPr indent="0" lvl="0" marL="12700" rtl="0" algn="l">
              <a:lnSpc>
                <a:spcPct val="100000"/>
              </a:lnSpc>
              <a:spcBef>
                <a:spcPts val="0"/>
              </a:spcBef>
              <a:spcAft>
                <a:spcPts val="0"/>
              </a:spcAft>
              <a:buNone/>
            </a:pPr>
            <a:r>
              <a:t/>
            </a:r>
            <a:endParaRPr sz="5000"/>
          </a:p>
        </p:txBody>
      </p:sp>
      <p:sp>
        <p:nvSpPr>
          <p:cNvPr id="405" name="Google Shape;405;p30"/>
          <p:cNvSpPr txBox="1"/>
          <p:nvPr/>
        </p:nvSpPr>
        <p:spPr>
          <a:xfrm>
            <a:off x="11280124" y="6454012"/>
            <a:ext cx="646430" cy="177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000">
                <a:solidFill>
                  <a:srgbClr val="FFFFFF"/>
                </a:solidFill>
                <a:latin typeface="Arial"/>
                <a:ea typeface="Arial"/>
                <a:cs typeface="Arial"/>
                <a:sym typeface="Arial"/>
              </a:rPr>
              <a:t>Aquifer | 2</a:t>
            </a:r>
            <a:endParaRPr sz="1000">
              <a:latin typeface="Arial"/>
              <a:ea typeface="Arial"/>
              <a:cs typeface="Arial"/>
              <a:sym typeface="Arial"/>
            </a:endParaRPr>
          </a:p>
        </p:txBody>
      </p:sp>
      <p:sp>
        <p:nvSpPr>
          <p:cNvPr id="406" name="Google Shape;406;p30"/>
          <p:cNvSpPr txBox="1"/>
          <p:nvPr/>
        </p:nvSpPr>
        <p:spPr>
          <a:xfrm>
            <a:off x="5480450" y="1762750"/>
            <a:ext cx="6294600" cy="3427800"/>
          </a:xfrm>
          <a:prstGeom prst="rect">
            <a:avLst/>
          </a:prstGeom>
          <a:noFill/>
          <a:ln>
            <a:noFill/>
          </a:ln>
        </p:spPr>
        <p:txBody>
          <a:bodyPr anchorCtr="0" anchor="t" bIns="0" lIns="0" spcFirstLastPara="1" rIns="0" wrap="square" tIns="3175">
            <a:spAutoFit/>
          </a:bodyPr>
          <a:lstStyle/>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chemeClr val="lt1"/>
                </a:solidFill>
                <a:latin typeface="Arial Narrow"/>
                <a:ea typeface="Arial Narrow"/>
                <a:cs typeface="Arial Narrow"/>
                <a:sym typeface="Arial Narrow"/>
              </a:rPr>
              <a:t>Enhance clinical reasoning through realistic cases</a:t>
            </a:r>
            <a:endParaRPr sz="3200">
              <a:solidFill>
                <a:schemeClr val="lt1"/>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chemeClr val="lt1"/>
                </a:solidFill>
                <a:latin typeface="Arial Narrow"/>
                <a:ea typeface="Arial Narrow"/>
                <a:cs typeface="Arial Narrow"/>
                <a:sym typeface="Arial Narrow"/>
              </a:rPr>
              <a:t>Practice medical writing skills</a:t>
            </a:r>
            <a:endParaRPr sz="3200">
              <a:solidFill>
                <a:schemeClr val="lt1"/>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chemeClr val="lt1"/>
                </a:solidFill>
                <a:latin typeface="Arial Narrow"/>
                <a:ea typeface="Arial Narrow"/>
                <a:cs typeface="Arial Narrow"/>
                <a:sym typeface="Arial Narrow"/>
              </a:rPr>
              <a:t>Prepare for an upcoming and/or an away rotation/clinical/</a:t>
            </a:r>
            <a:r>
              <a:rPr lang="en-US" sz="3200">
                <a:solidFill>
                  <a:schemeClr val="lt1"/>
                </a:solidFill>
                <a:latin typeface="Arial Narrow"/>
                <a:ea typeface="Arial Narrow"/>
                <a:cs typeface="Arial Narrow"/>
                <a:sym typeface="Arial Narrow"/>
              </a:rPr>
              <a:t>practicum</a:t>
            </a:r>
            <a:endParaRPr sz="3200">
              <a:solidFill>
                <a:schemeClr val="lt1"/>
              </a:solidFill>
              <a:latin typeface="Arial Narrow"/>
              <a:ea typeface="Arial Narrow"/>
              <a:cs typeface="Arial Narrow"/>
              <a:sym typeface="Arial Narrow"/>
            </a:endParaRPr>
          </a:p>
          <a:p>
            <a:pPr indent="-774700" lvl="0" marL="786765" marR="346710" rtl="0" algn="l">
              <a:lnSpc>
                <a:spcPct val="100299"/>
              </a:lnSpc>
              <a:spcBef>
                <a:spcPts val="1200"/>
              </a:spcBef>
              <a:spcAft>
                <a:spcPts val="0"/>
              </a:spcAft>
              <a:buClr>
                <a:srgbClr val="62CB75"/>
              </a:buClr>
              <a:buSzPts val="3200"/>
              <a:buFont typeface="Arial Narrow"/>
              <a:buChar char="✓"/>
            </a:pPr>
            <a:r>
              <a:rPr lang="en-US" sz="3200">
                <a:solidFill>
                  <a:srgbClr val="FFFFFF"/>
                </a:solidFill>
                <a:latin typeface="Arial Narrow"/>
                <a:ea typeface="Arial Narrow"/>
                <a:cs typeface="Arial Narrow"/>
                <a:sym typeface="Arial Narrow"/>
              </a:rPr>
              <a:t>Prepare for end-of-rotation exams</a:t>
            </a:r>
            <a:endParaRPr sz="3200">
              <a:solidFill>
                <a:srgbClr val="FFFFFF"/>
              </a:solidFill>
              <a:latin typeface="Arial Narrow"/>
              <a:ea typeface="Arial Narrow"/>
              <a:cs typeface="Arial Narrow"/>
              <a:sym typeface="Arial Narrow"/>
            </a:endParaRPr>
          </a:p>
        </p:txBody>
      </p:sp>
      <p:pic>
        <p:nvPicPr>
          <p:cNvPr id="407" name="Google Shape;407;p30"/>
          <p:cNvPicPr preferRelativeResize="0"/>
          <p:nvPr/>
        </p:nvPicPr>
        <p:blipFill rotWithShape="1">
          <a:blip r:embed="rId4">
            <a:alphaModFix/>
          </a:blip>
          <a:srcRect b="0" l="0" r="0" t="0"/>
          <a:stretch/>
        </p:blipFill>
        <p:spPr>
          <a:xfrm>
            <a:off x="178541" y="1023394"/>
            <a:ext cx="5010750" cy="48112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pic>
        <p:nvPicPr>
          <p:cNvPr id="413" name="Google Shape;413;p31"/>
          <p:cNvPicPr preferRelativeResize="0"/>
          <p:nvPr/>
        </p:nvPicPr>
        <p:blipFill rotWithShape="1">
          <a:blip r:embed="rId3">
            <a:alphaModFix/>
          </a:blip>
          <a:srcRect b="0" l="0" r="0" t="0"/>
          <a:stretch/>
        </p:blipFill>
        <p:spPr>
          <a:xfrm>
            <a:off x="1570976" y="3410818"/>
            <a:ext cx="9283815" cy="2077565"/>
          </a:xfrm>
          <a:prstGeom prst="rect">
            <a:avLst/>
          </a:prstGeom>
          <a:noFill/>
          <a:ln>
            <a:noFill/>
          </a:ln>
        </p:spPr>
      </p:pic>
      <p:sp>
        <p:nvSpPr>
          <p:cNvPr id="414" name="Google Shape;414;p31"/>
          <p:cNvSpPr txBox="1"/>
          <p:nvPr>
            <p:ph type="title"/>
          </p:nvPr>
        </p:nvSpPr>
        <p:spPr>
          <a:xfrm>
            <a:off x="3154687" y="1921526"/>
            <a:ext cx="6383100" cy="1110900"/>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US" sz="3500">
                <a:solidFill>
                  <a:srgbClr val="1A5090"/>
                </a:solidFill>
              </a:rPr>
              <a:t>A walk through the process of</a:t>
            </a:r>
            <a:endParaRPr sz="3500"/>
          </a:p>
          <a:p>
            <a:pPr indent="0" lvl="0" marL="13970" rtl="0" algn="l">
              <a:lnSpc>
                <a:spcPct val="100000"/>
              </a:lnSpc>
              <a:spcBef>
                <a:spcPts val="145"/>
              </a:spcBef>
              <a:spcAft>
                <a:spcPts val="0"/>
              </a:spcAft>
              <a:buNone/>
            </a:pPr>
            <a:r>
              <a:rPr b="1" lang="en-US" sz="3500">
                <a:solidFill>
                  <a:srgbClr val="1A5090"/>
                </a:solidFill>
                <a:latin typeface="Arial"/>
                <a:ea typeface="Arial"/>
                <a:cs typeface="Arial"/>
                <a:sym typeface="Arial"/>
              </a:rPr>
              <a:t>a complete patient encounter</a:t>
            </a:r>
            <a:endParaRPr sz="3500">
              <a:latin typeface="Arial"/>
              <a:ea typeface="Arial"/>
              <a:cs typeface="Arial"/>
              <a:sym typeface="Arial"/>
            </a:endParaRPr>
          </a:p>
        </p:txBody>
      </p:sp>
      <p:sp>
        <p:nvSpPr>
          <p:cNvPr id="415" name="Google Shape;415;p31"/>
          <p:cNvSpPr txBox="1"/>
          <p:nvPr/>
        </p:nvSpPr>
        <p:spPr>
          <a:xfrm>
            <a:off x="2232296" y="5866775"/>
            <a:ext cx="1100400" cy="2289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1400">
                <a:solidFill>
                  <a:srgbClr val="030303"/>
                </a:solidFill>
                <a:latin typeface="Arial"/>
                <a:ea typeface="Arial"/>
                <a:cs typeface="Arial"/>
                <a:sym typeface="Arial"/>
              </a:rPr>
              <a:t>HISTORY</a:t>
            </a:r>
            <a:endParaRPr sz="1400">
              <a:latin typeface="Arial"/>
              <a:ea typeface="Arial"/>
              <a:cs typeface="Arial"/>
              <a:sym typeface="Arial"/>
            </a:endParaRPr>
          </a:p>
        </p:txBody>
      </p:sp>
      <p:sp>
        <p:nvSpPr>
          <p:cNvPr id="416" name="Google Shape;416;p31"/>
          <p:cNvSpPr txBox="1"/>
          <p:nvPr/>
        </p:nvSpPr>
        <p:spPr>
          <a:xfrm>
            <a:off x="4331801" y="5866781"/>
            <a:ext cx="1100455" cy="240029"/>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1400">
                <a:solidFill>
                  <a:srgbClr val="030303"/>
                </a:solidFill>
                <a:latin typeface="Arial"/>
                <a:ea typeface="Arial"/>
                <a:cs typeface="Arial"/>
                <a:sym typeface="Arial"/>
              </a:rPr>
              <a:t>PHYSICAL EXAM</a:t>
            </a:r>
            <a:endParaRPr sz="1400">
              <a:latin typeface="Arial"/>
              <a:ea typeface="Arial"/>
              <a:cs typeface="Arial"/>
              <a:sym typeface="Arial"/>
            </a:endParaRPr>
          </a:p>
        </p:txBody>
      </p:sp>
      <p:sp>
        <p:nvSpPr>
          <p:cNvPr id="417" name="Google Shape;417;p31"/>
          <p:cNvSpPr txBox="1"/>
          <p:nvPr/>
        </p:nvSpPr>
        <p:spPr>
          <a:xfrm>
            <a:off x="6139025" y="5830000"/>
            <a:ext cx="1383000" cy="499800"/>
          </a:xfrm>
          <a:prstGeom prst="rect">
            <a:avLst/>
          </a:prstGeom>
          <a:noFill/>
          <a:ln>
            <a:noFill/>
          </a:ln>
        </p:spPr>
        <p:txBody>
          <a:bodyPr anchorCtr="0" anchor="t" bIns="0" lIns="0" spcFirstLastPara="1" rIns="0" wrap="square" tIns="13325">
            <a:spAutoFit/>
          </a:bodyPr>
          <a:lstStyle/>
          <a:p>
            <a:pPr indent="0" lvl="0" marL="0" rtl="0" algn="ctr">
              <a:lnSpc>
                <a:spcPct val="118571"/>
              </a:lnSpc>
              <a:spcBef>
                <a:spcPts val="0"/>
              </a:spcBef>
              <a:spcAft>
                <a:spcPts val="0"/>
              </a:spcAft>
              <a:buNone/>
            </a:pPr>
            <a:r>
              <a:rPr b="1" lang="en-US" sz="1400">
                <a:solidFill>
                  <a:srgbClr val="030303"/>
                </a:solidFill>
                <a:latin typeface="Arial"/>
                <a:ea typeface="Arial"/>
                <a:cs typeface="Arial"/>
                <a:sym typeface="Arial"/>
              </a:rPr>
              <a:t>DIFFERENTIAL</a:t>
            </a:r>
            <a:endParaRPr sz="1400">
              <a:latin typeface="Arial"/>
              <a:ea typeface="Arial"/>
              <a:cs typeface="Arial"/>
              <a:sym typeface="Arial"/>
            </a:endParaRPr>
          </a:p>
          <a:p>
            <a:pPr indent="0" lvl="0" marL="1905" rtl="0" algn="ctr">
              <a:lnSpc>
                <a:spcPct val="118666"/>
              </a:lnSpc>
              <a:spcBef>
                <a:spcPts val="0"/>
              </a:spcBef>
              <a:spcAft>
                <a:spcPts val="0"/>
              </a:spcAft>
              <a:buNone/>
            </a:pPr>
            <a:r>
              <a:rPr b="1" lang="en-US" sz="1500">
                <a:solidFill>
                  <a:srgbClr val="030303"/>
                </a:solidFill>
                <a:latin typeface="Arial"/>
                <a:ea typeface="Arial"/>
                <a:cs typeface="Arial"/>
                <a:sym typeface="Arial"/>
              </a:rPr>
              <a:t>DIAGNOSIS</a:t>
            </a:r>
            <a:endParaRPr sz="1500">
              <a:latin typeface="Arial"/>
              <a:ea typeface="Arial"/>
              <a:cs typeface="Arial"/>
              <a:sym typeface="Arial"/>
            </a:endParaRPr>
          </a:p>
        </p:txBody>
      </p:sp>
      <p:sp>
        <p:nvSpPr>
          <p:cNvPr id="418" name="Google Shape;418;p31"/>
          <p:cNvSpPr txBox="1"/>
          <p:nvPr/>
        </p:nvSpPr>
        <p:spPr>
          <a:xfrm>
            <a:off x="8046225" y="5808050"/>
            <a:ext cx="1321500" cy="4497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a:solidFill>
                  <a:srgbClr val="030303"/>
                </a:solidFill>
                <a:latin typeface="Arial"/>
                <a:ea typeface="Arial"/>
                <a:cs typeface="Arial"/>
                <a:sym typeface="Arial"/>
              </a:rPr>
              <a:t>DIAGNOSIS &amp;</a:t>
            </a:r>
            <a:endParaRPr>
              <a:latin typeface="Arial"/>
              <a:ea typeface="Arial"/>
              <a:cs typeface="Arial"/>
              <a:sym typeface="Arial"/>
            </a:endParaRPr>
          </a:p>
          <a:p>
            <a:pPr indent="0" lvl="0" marL="50165" rtl="0" algn="l">
              <a:lnSpc>
                <a:spcPct val="100000"/>
              </a:lnSpc>
              <a:spcBef>
                <a:spcPts val="40"/>
              </a:spcBef>
              <a:spcAft>
                <a:spcPts val="0"/>
              </a:spcAft>
              <a:buNone/>
            </a:pPr>
            <a:r>
              <a:rPr b="1" lang="en-US" sz="1400">
                <a:solidFill>
                  <a:srgbClr val="030303"/>
                </a:solidFill>
                <a:latin typeface="Arial"/>
                <a:ea typeface="Arial"/>
                <a:cs typeface="Arial"/>
                <a:sym typeface="Arial"/>
              </a:rPr>
              <a:t>TREATMENT</a:t>
            </a:r>
            <a:endParaRPr sz="1400">
              <a:latin typeface="Arial"/>
              <a:ea typeface="Arial"/>
              <a:cs typeface="Arial"/>
              <a:sym typeface="Arial"/>
            </a:endParaRPr>
          </a:p>
        </p:txBody>
      </p:sp>
      <p:sp>
        <p:nvSpPr>
          <p:cNvPr id="419" name="Google Shape;419;p31"/>
          <p:cNvSpPr txBox="1"/>
          <p:nvPr/>
        </p:nvSpPr>
        <p:spPr>
          <a:xfrm>
            <a:off x="9882279" y="5793250"/>
            <a:ext cx="1383000" cy="2289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1400">
                <a:solidFill>
                  <a:srgbClr val="030303"/>
                </a:solidFill>
                <a:latin typeface="Arial"/>
                <a:ea typeface="Arial"/>
                <a:cs typeface="Arial"/>
                <a:sym typeface="Arial"/>
              </a:rPr>
              <a:t>MANAGEMENT</a:t>
            </a:r>
            <a:endParaRPr sz="1400">
              <a:latin typeface="Arial"/>
              <a:ea typeface="Arial"/>
              <a:cs typeface="Arial"/>
              <a:sym typeface="Arial"/>
            </a:endParaRPr>
          </a:p>
        </p:txBody>
      </p:sp>
      <p:sp>
        <p:nvSpPr>
          <p:cNvPr id="420" name="Google Shape;420;p31"/>
          <p:cNvSpPr/>
          <p:nvPr/>
        </p:nvSpPr>
        <p:spPr>
          <a:xfrm>
            <a:off x="28975" y="0"/>
            <a:ext cx="12162900" cy="1828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31"/>
          <p:cNvSpPr txBox="1"/>
          <p:nvPr/>
        </p:nvSpPr>
        <p:spPr>
          <a:xfrm>
            <a:off x="632675" y="444325"/>
            <a:ext cx="10963200" cy="9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400">
                <a:solidFill>
                  <a:schemeClr val="lt1"/>
                </a:solidFill>
              </a:rPr>
              <a:t>Aquifer cases give you:</a:t>
            </a:r>
            <a:endParaRPr sz="44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2"/>
          <p:cNvSpPr txBox="1"/>
          <p:nvPr>
            <p:ph type="title"/>
          </p:nvPr>
        </p:nvSpPr>
        <p:spPr>
          <a:xfrm>
            <a:off x="1117800" y="2343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Cases being assigned include:</a:t>
            </a:r>
            <a:endParaRPr sz="4433"/>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3"/>
          <p:cNvSpPr txBox="1"/>
          <p:nvPr>
            <p:ph type="title"/>
          </p:nvPr>
        </p:nvSpPr>
        <p:spPr>
          <a:xfrm>
            <a:off x="1117800" y="2343783"/>
            <a:ext cx="7098900" cy="64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433"/>
              <a:t>Cases: Additional Slides</a:t>
            </a:r>
            <a:endParaRPr sz="4433"/>
          </a:p>
        </p:txBody>
      </p:sp>
      <p:sp>
        <p:nvSpPr>
          <p:cNvPr id="434" name="Google Shape;434;p33"/>
          <p:cNvSpPr txBox="1"/>
          <p:nvPr>
            <p:ph idx="1" type="body"/>
          </p:nvPr>
        </p:nvSpPr>
        <p:spPr>
          <a:xfrm>
            <a:off x="1117792" y="3234625"/>
            <a:ext cx="7098900" cy="30075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b="1" lang="en-US" sz="3600"/>
              <a:t>Demo-slides 8 &amp; 9</a:t>
            </a:r>
            <a:endParaRPr b="1" sz="3600"/>
          </a:p>
          <a:p>
            <a:pPr indent="0" lvl="0" marL="0" rtl="0" algn="l">
              <a:spcBef>
                <a:spcPts val="800"/>
              </a:spcBef>
              <a:spcAft>
                <a:spcPts val="0"/>
              </a:spcAft>
              <a:buNone/>
            </a:pPr>
            <a:r>
              <a:rPr b="1" lang="en-US" sz="3600"/>
              <a:t>Student FAQ- slide 10</a:t>
            </a:r>
            <a:endParaRPr b="1" sz="3600"/>
          </a:p>
          <a:p>
            <a:pPr indent="0" lvl="0" marL="0" rtl="0" algn="l">
              <a:spcBef>
                <a:spcPts val="800"/>
              </a:spcBef>
              <a:spcAft>
                <a:spcPts val="0"/>
              </a:spcAft>
              <a:buNone/>
            </a:pPr>
            <a:r>
              <a:t/>
            </a:r>
            <a:endParaRPr b="1"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4"/>
          <p:cNvSpPr txBox="1"/>
          <p:nvPr>
            <p:ph idx="1" type="body"/>
          </p:nvPr>
        </p:nvSpPr>
        <p:spPr>
          <a:xfrm>
            <a:off x="687806" y="1980631"/>
            <a:ext cx="4637400" cy="4372500"/>
          </a:xfrm>
          <a:prstGeom prst="rect">
            <a:avLst/>
          </a:prstGeom>
          <a:noFill/>
          <a:ln>
            <a:noFill/>
          </a:ln>
        </p:spPr>
        <p:txBody>
          <a:bodyPr anchorCtr="0" anchor="t" bIns="91425" lIns="91425" spcFirstLastPara="1" rIns="91425" wrap="square" tIns="91425">
            <a:noAutofit/>
          </a:bodyPr>
          <a:lstStyle/>
          <a:p>
            <a:pPr indent="-486820" lvl="0" marL="609584" rtl="0" algn="l">
              <a:lnSpc>
                <a:spcPct val="100000"/>
              </a:lnSpc>
              <a:spcBef>
                <a:spcPts val="800"/>
              </a:spcBef>
              <a:spcAft>
                <a:spcPts val="0"/>
              </a:spcAft>
              <a:buClr>
                <a:schemeClr val="dk1"/>
              </a:buClr>
              <a:buSzPts val="2200"/>
              <a:buFont typeface="Roboto Condensed"/>
              <a:buChar char="▸"/>
            </a:pPr>
            <a:r>
              <a:rPr lang="en-US" sz="2600">
                <a:solidFill>
                  <a:schemeClr val="dk1"/>
                </a:solidFill>
                <a:latin typeface="Roboto Condensed"/>
                <a:ea typeface="Roboto Condensed"/>
                <a:cs typeface="Roboto Condensed"/>
                <a:sym typeface="Roboto Condensed"/>
              </a:rPr>
              <a:t>F</a:t>
            </a:r>
            <a:r>
              <a:rPr lang="en-US" sz="2600">
                <a:solidFill>
                  <a:schemeClr val="dk1"/>
                </a:solidFill>
                <a:latin typeface="Roboto Condensed"/>
                <a:ea typeface="Roboto Condensed"/>
                <a:cs typeface="Roboto Condensed"/>
                <a:sym typeface="Roboto Condensed"/>
              </a:rPr>
              <a:t>ind cases to prepare for rotations</a:t>
            </a:r>
            <a:endParaRPr sz="2600">
              <a:solidFill>
                <a:schemeClr val="dk1"/>
              </a:solidFill>
              <a:latin typeface="Roboto Condensed"/>
              <a:ea typeface="Roboto Condensed"/>
              <a:cs typeface="Roboto Condensed"/>
              <a:sym typeface="Roboto Condensed"/>
            </a:endParaRPr>
          </a:p>
          <a:p>
            <a:pPr indent="-486820" lvl="0" marL="609585" rtl="0" algn="l">
              <a:lnSpc>
                <a:spcPct val="100000"/>
              </a:lnSpc>
              <a:spcBef>
                <a:spcPts val="800"/>
              </a:spcBef>
              <a:spcAft>
                <a:spcPts val="0"/>
              </a:spcAft>
              <a:buClr>
                <a:schemeClr val="dk1"/>
              </a:buClr>
              <a:buSzPts val="2200"/>
              <a:buFont typeface="Roboto Condensed"/>
              <a:buChar char="▸"/>
            </a:pPr>
            <a:r>
              <a:rPr lang="en-US" sz="2600">
                <a:solidFill>
                  <a:schemeClr val="dk1"/>
                </a:solidFill>
                <a:latin typeface="Roboto Condensed"/>
                <a:ea typeface="Roboto Condensed"/>
                <a:cs typeface="Roboto Condensed"/>
                <a:sym typeface="Roboto Condensed"/>
              </a:rPr>
              <a:t>Personalize study plan targeting </a:t>
            </a:r>
            <a:r>
              <a:rPr lang="en-US" sz="2600">
                <a:solidFill>
                  <a:schemeClr val="dk1"/>
                </a:solidFill>
                <a:latin typeface="Roboto Condensed"/>
                <a:ea typeface="Roboto Condensed"/>
                <a:cs typeface="Roboto Condensed"/>
                <a:sym typeface="Roboto Condensed"/>
              </a:rPr>
              <a:t>knowledge</a:t>
            </a:r>
            <a:r>
              <a:rPr lang="en-US" sz="2600">
                <a:solidFill>
                  <a:schemeClr val="dk1"/>
                </a:solidFill>
                <a:latin typeface="Roboto Condensed"/>
                <a:ea typeface="Roboto Condensed"/>
                <a:cs typeface="Roboto Condensed"/>
                <a:sym typeface="Roboto Condensed"/>
              </a:rPr>
              <a:t> gaps</a:t>
            </a:r>
            <a:endParaRPr sz="2600">
              <a:solidFill>
                <a:schemeClr val="dk1"/>
              </a:solidFill>
              <a:latin typeface="Roboto Condensed"/>
              <a:ea typeface="Roboto Condensed"/>
              <a:cs typeface="Roboto Condensed"/>
              <a:sym typeface="Roboto Condensed"/>
            </a:endParaRPr>
          </a:p>
          <a:p>
            <a:pPr indent="-486820" lvl="0" marL="609584" rtl="0" algn="l">
              <a:lnSpc>
                <a:spcPct val="100000"/>
              </a:lnSpc>
              <a:spcBef>
                <a:spcPts val="800"/>
              </a:spcBef>
              <a:spcAft>
                <a:spcPts val="0"/>
              </a:spcAft>
              <a:buClr>
                <a:schemeClr val="dk1"/>
              </a:buClr>
              <a:buSzPts val="2200"/>
              <a:buFont typeface="Roboto Condensed"/>
              <a:buChar char="▸"/>
            </a:pPr>
            <a:r>
              <a:rPr lang="en-US" sz="2600">
                <a:solidFill>
                  <a:schemeClr val="dk1"/>
                </a:solidFill>
                <a:latin typeface="Roboto Condensed"/>
                <a:ea typeface="Roboto Condensed"/>
                <a:cs typeface="Roboto Condensed"/>
                <a:sym typeface="Roboto Condensed"/>
              </a:rPr>
              <a:t>Practice writing summary statements </a:t>
            </a:r>
            <a:endParaRPr sz="2600">
              <a:solidFill>
                <a:schemeClr val="dk1"/>
              </a:solidFill>
              <a:latin typeface="Roboto Condensed"/>
              <a:ea typeface="Roboto Condensed"/>
              <a:cs typeface="Roboto Condensed"/>
              <a:sym typeface="Roboto Condensed"/>
            </a:endParaRPr>
          </a:p>
          <a:p>
            <a:pPr indent="-486820" lvl="0" marL="609584" rtl="0" algn="l">
              <a:lnSpc>
                <a:spcPct val="100000"/>
              </a:lnSpc>
              <a:spcBef>
                <a:spcPts val="800"/>
              </a:spcBef>
              <a:spcAft>
                <a:spcPts val="0"/>
              </a:spcAft>
              <a:buClr>
                <a:schemeClr val="dk1"/>
              </a:buClr>
              <a:buSzPts val="2200"/>
              <a:buFont typeface="Roboto Condensed"/>
              <a:buChar char="▸"/>
            </a:pPr>
            <a:r>
              <a:rPr lang="en-US" sz="2600">
                <a:solidFill>
                  <a:schemeClr val="dk1"/>
                </a:solidFill>
                <a:latin typeface="Roboto Condensed"/>
                <a:ea typeface="Roboto Condensed"/>
                <a:cs typeface="Roboto Condensed"/>
                <a:sym typeface="Roboto Condensed"/>
              </a:rPr>
              <a:t>Use cases to build </a:t>
            </a:r>
            <a:r>
              <a:rPr lang="en-US" sz="2600">
                <a:solidFill>
                  <a:schemeClr val="dk1"/>
                </a:solidFill>
                <a:latin typeface="Roboto Condensed"/>
                <a:ea typeface="Roboto Condensed"/>
                <a:cs typeface="Roboto Condensed"/>
                <a:sym typeface="Roboto Condensed"/>
              </a:rPr>
              <a:t>quizzes</a:t>
            </a:r>
            <a:endParaRPr sz="2600">
              <a:solidFill>
                <a:schemeClr val="dk1"/>
              </a:solidFill>
              <a:latin typeface="Roboto Condensed"/>
              <a:ea typeface="Roboto Condensed"/>
              <a:cs typeface="Roboto Condensed"/>
              <a:sym typeface="Roboto Condensed"/>
            </a:endParaRPr>
          </a:p>
          <a:p>
            <a:pPr indent="0" lvl="0" marL="609584" rtl="0" algn="l">
              <a:spcBef>
                <a:spcPts val="800"/>
              </a:spcBef>
              <a:spcAft>
                <a:spcPts val="0"/>
              </a:spcAft>
              <a:buNone/>
            </a:pPr>
            <a:r>
              <a:t/>
            </a:r>
            <a:endParaRPr>
              <a:solidFill>
                <a:schemeClr val="dk1"/>
              </a:solidFill>
              <a:latin typeface="Roboto Condensed"/>
              <a:ea typeface="Roboto Condensed"/>
              <a:cs typeface="Roboto Condensed"/>
              <a:sym typeface="Roboto Condensed"/>
            </a:endParaRPr>
          </a:p>
          <a:p>
            <a:pPr indent="0" lvl="0" marL="609584" rtl="0" algn="l">
              <a:lnSpc>
                <a:spcPct val="100000"/>
              </a:lnSpc>
              <a:spcBef>
                <a:spcPts val="800"/>
              </a:spcBef>
              <a:spcAft>
                <a:spcPts val="0"/>
              </a:spcAft>
              <a:buNone/>
            </a:pPr>
            <a:r>
              <a:t/>
            </a:r>
            <a:endParaRPr>
              <a:solidFill>
                <a:schemeClr val="dk1"/>
              </a:solidFill>
            </a:endParaRPr>
          </a:p>
        </p:txBody>
      </p:sp>
      <p:pic>
        <p:nvPicPr>
          <p:cNvPr descr="Graphical user interface, Teams&#10;&#10;Description automatically generated" id="440" name="Google Shape;440;p34"/>
          <p:cNvPicPr preferRelativeResize="0"/>
          <p:nvPr/>
        </p:nvPicPr>
        <p:blipFill rotWithShape="1">
          <a:blip r:embed="rId3">
            <a:alphaModFix/>
          </a:blip>
          <a:srcRect b="0" l="0" r="0" t="0"/>
          <a:stretch/>
        </p:blipFill>
        <p:spPr>
          <a:xfrm>
            <a:off x="5815475" y="276275"/>
            <a:ext cx="5933549" cy="6305451"/>
          </a:xfrm>
          <a:prstGeom prst="rect">
            <a:avLst/>
          </a:prstGeom>
          <a:noFill/>
          <a:ln>
            <a:noFill/>
          </a:ln>
        </p:spPr>
      </p:pic>
      <p:sp>
        <p:nvSpPr>
          <p:cNvPr id="441" name="Google Shape;441;p34"/>
          <p:cNvSpPr txBox="1"/>
          <p:nvPr>
            <p:ph type="title"/>
          </p:nvPr>
        </p:nvSpPr>
        <p:spPr>
          <a:xfrm>
            <a:off x="687802" y="1275639"/>
            <a:ext cx="4637400" cy="64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t>SEARCHABLE </a:t>
            </a:r>
            <a:r>
              <a:rPr lang="en-US"/>
              <a:t>PATIENT LIBRARY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5"/>
          <p:cNvSpPr txBox="1"/>
          <p:nvPr>
            <p:ph idx="1" type="body"/>
          </p:nvPr>
        </p:nvSpPr>
        <p:spPr>
          <a:xfrm>
            <a:off x="687806" y="1980631"/>
            <a:ext cx="4637400" cy="4372500"/>
          </a:xfrm>
          <a:prstGeom prst="rect">
            <a:avLst/>
          </a:prstGeom>
          <a:noFill/>
          <a:ln>
            <a:noFill/>
          </a:ln>
        </p:spPr>
        <p:txBody>
          <a:bodyPr anchorCtr="0" anchor="t" bIns="91425" lIns="91425" spcFirstLastPara="1" rIns="91425" wrap="square" tIns="91425">
            <a:noAutofit/>
          </a:bodyPr>
          <a:lstStyle/>
          <a:p>
            <a:pPr indent="-493170" lvl="0" marL="609584" rtl="0" algn="l">
              <a:lnSpc>
                <a:spcPct val="100000"/>
              </a:lnSpc>
              <a:spcBef>
                <a:spcPts val="800"/>
              </a:spcBef>
              <a:spcAft>
                <a:spcPts val="0"/>
              </a:spcAft>
              <a:buClr>
                <a:schemeClr val="dk1"/>
              </a:buClr>
              <a:buSzPts val="2300"/>
              <a:buFont typeface="Roboto Condensed"/>
              <a:buChar char="▸"/>
            </a:pPr>
            <a:r>
              <a:rPr lang="en-US" sz="2700">
                <a:solidFill>
                  <a:schemeClr val="dk1"/>
                </a:solidFill>
                <a:latin typeface="Roboto Condensed"/>
                <a:ea typeface="Roboto Condensed"/>
                <a:cs typeface="Roboto Condensed"/>
                <a:sym typeface="Roboto Condensed"/>
              </a:rPr>
              <a:t>Your feedback ensures Aquifer case quality </a:t>
            </a:r>
            <a:r>
              <a:rPr lang="en-US" sz="2700">
                <a:solidFill>
                  <a:schemeClr val="dk1"/>
                </a:solidFill>
                <a:latin typeface="Roboto Condensed"/>
                <a:ea typeface="Roboto Condensed"/>
                <a:cs typeface="Roboto Condensed"/>
                <a:sym typeface="Roboto Condensed"/>
              </a:rPr>
              <a:t>improvement</a:t>
            </a:r>
            <a:endParaRPr sz="2700">
              <a:solidFill>
                <a:schemeClr val="dk1"/>
              </a:solidFill>
              <a:latin typeface="Roboto Condensed"/>
              <a:ea typeface="Roboto Condensed"/>
              <a:cs typeface="Roboto Condensed"/>
              <a:sym typeface="Roboto Condensed"/>
            </a:endParaRPr>
          </a:p>
          <a:p>
            <a:pPr indent="-493170" lvl="0" marL="609584" rtl="0" algn="l">
              <a:lnSpc>
                <a:spcPct val="100000"/>
              </a:lnSpc>
              <a:spcBef>
                <a:spcPts val="800"/>
              </a:spcBef>
              <a:spcAft>
                <a:spcPts val="0"/>
              </a:spcAft>
              <a:buClr>
                <a:schemeClr val="dk1"/>
              </a:buClr>
              <a:buSzPts val="2300"/>
              <a:buFont typeface="Roboto Condensed"/>
              <a:buChar char="▸"/>
            </a:pPr>
            <a:r>
              <a:rPr lang="en-US" sz="2700">
                <a:solidFill>
                  <a:schemeClr val="dk1"/>
                </a:solidFill>
                <a:latin typeface="Roboto Condensed"/>
                <a:ea typeface="Roboto Condensed"/>
                <a:cs typeface="Roboto Condensed"/>
                <a:sym typeface="Roboto Condensed"/>
              </a:rPr>
              <a:t>Simplify your notetaking! Case summaries are a study tool </a:t>
            </a:r>
            <a:endParaRPr sz="2700">
              <a:solidFill>
                <a:schemeClr val="dk1"/>
              </a:solidFill>
              <a:latin typeface="Roboto Condensed"/>
              <a:ea typeface="Roboto Condensed"/>
              <a:cs typeface="Roboto Condensed"/>
              <a:sym typeface="Roboto Condensed"/>
            </a:endParaRPr>
          </a:p>
          <a:p>
            <a:pPr indent="-493170" lvl="0" marL="609584" rtl="0" algn="l">
              <a:lnSpc>
                <a:spcPct val="100000"/>
              </a:lnSpc>
              <a:spcBef>
                <a:spcPts val="800"/>
              </a:spcBef>
              <a:spcAft>
                <a:spcPts val="0"/>
              </a:spcAft>
              <a:buClr>
                <a:schemeClr val="dk1"/>
              </a:buClr>
              <a:buSzPts val="2300"/>
              <a:buFont typeface="Roboto Condensed"/>
              <a:buChar char="▸"/>
            </a:pPr>
            <a:r>
              <a:rPr lang="en-US" sz="2700">
                <a:solidFill>
                  <a:schemeClr val="dk1"/>
                </a:solidFill>
                <a:latin typeface="Roboto Condensed"/>
                <a:ea typeface="Roboto Condensed"/>
                <a:cs typeface="Roboto Condensed"/>
                <a:sym typeface="Roboto Condensed"/>
              </a:rPr>
              <a:t>Begin taking PracticeSmart questions</a:t>
            </a:r>
            <a:endParaRPr sz="2700">
              <a:solidFill>
                <a:schemeClr val="dk1"/>
              </a:solidFill>
              <a:latin typeface="Roboto Condensed"/>
              <a:ea typeface="Roboto Condensed"/>
              <a:cs typeface="Roboto Condensed"/>
              <a:sym typeface="Roboto Condensed"/>
            </a:endParaRPr>
          </a:p>
          <a:p>
            <a:pPr indent="0" lvl="0" marL="609584" rtl="0" algn="l">
              <a:lnSpc>
                <a:spcPct val="100000"/>
              </a:lnSpc>
              <a:spcBef>
                <a:spcPts val="800"/>
              </a:spcBef>
              <a:spcAft>
                <a:spcPts val="0"/>
              </a:spcAft>
              <a:buNone/>
            </a:pPr>
            <a:r>
              <a:t/>
            </a:r>
            <a:endParaRPr sz="2600">
              <a:solidFill>
                <a:schemeClr val="dk1"/>
              </a:solidFill>
            </a:endParaRPr>
          </a:p>
        </p:txBody>
      </p:sp>
      <p:sp>
        <p:nvSpPr>
          <p:cNvPr id="447" name="Google Shape;447;p35"/>
          <p:cNvSpPr txBox="1"/>
          <p:nvPr>
            <p:ph type="title"/>
          </p:nvPr>
        </p:nvSpPr>
        <p:spPr>
          <a:xfrm>
            <a:off x="687802" y="1275639"/>
            <a:ext cx="4637400" cy="64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US"/>
              <a:t>CASE COMPLETION</a:t>
            </a:r>
            <a:endParaRPr/>
          </a:p>
        </p:txBody>
      </p:sp>
      <p:pic>
        <p:nvPicPr>
          <p:cNvPr id="448" name="Google Shape;448;p35"/>
          <p:cNvPicPr preferRelativeResize="0"/>
          <p:nvPr/>
        </p:nvPicPr>
        <p:blipFill>
          <a:blip r:embed="rId3">
            <a:alphaModFix/>
          </a:blip>
          <a:stretch>
            <a:fillRect/>
          </a:stretch>
        </p:blipFill>
        <p:spPr>
          <a:xfrm>
            <a:off x="5921000" y="313175"/>
            <a:ext cx="5885817" cy="5964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quifer MEDIUM">
      <a:dk1>
        <a:srgbClr val="1B5599"/>
      </a:dk1>
      <a:lt1>
        <a:srgbClr val="FFFFFF"/>
      </a:lt1>
      <a:dk2>
        <a:srgbClr val="0095C9"/>
      </a:dk2>
      <a:lt2>
        <a:srgbClr val="002E61"/>
      </a:lt2>
      <a:accent1>
        <a:srgbClr val="69408F"/>
      </a:accent1>
      <a:accent2>
        <a:srgbClr val="287937"/>
      </a:accent2>
      <a:accent3>
        <a:srgbClr val="FAA633"/>
      </a:accent3>
      <a:accent4>
        <a:srgbClr val="D9543C"/>
      </a:accent4>
      <a:accent5>
        <a:srgbClr val="00646E"/>
      </a:accent5>
      <a:accent6>
        <a:srgbClr val="AD3469"/>
      </a:accent6>
      <a:hlink>
        <a:srgbClr val="AD3469"/>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